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63" r:id="rId3"/>
    <p:sldId id="283" r:id="rId4"/>
    <p:sldId id="257" r:id="rId5"/>
    <p:sldId id="286" r:id="rId6"/>
    <p:sldId id="259" r:id="rId7"/>
    <p:sldId id="292" r:id="rId8"/>
    <p:sldId id="293" r:id="rId9"/>
    <p:sldId id="261" r:id="rId10"/>
    <p:sldId id="262" r:id="rId11"/>
    <p:sldId id="295" r:id="rId12"/>
    <p:sldId id="265" r:id="rId13"/>
    <p:sldId id="260" r:id="rId14"/>
    <p:sldId id="267" r:id="rId15"/>
    <p:sldId id="269" r:id="rId16"/>
    <p:sldId id="268" r:id="rId17"/>
    <p:sldId id="264" r:id="rId18"/>
    <p:sldId id="294" r:id="rId19"/>
    <p:sldId id="304" r:id="rId20"/>
    <p:sldId id="287" r:id="rId21"/>
    <p:sldId id="288" r:id="rId22"/>
    <p:sldId id="289" r:id="rId23"/>
    <p:sldId id="307" r:id="rId24"/>
    <p:sldId id="290" r:id="rId25"/>
    <p:sldId id="291" r:id="rId26"/>
    <p:sldId id="303" r:id="rId27"/>
    <p:sldId id="271" r:id="rId28"/>
    <p:sldId id="281" r:id="rId29"/>
    <p:sldId id="279" r:id="rId30"/>
    <p:sldId id="296" r:id="rId31"/>
    <p:sldId id="297" r:id="rId32"/>
    <p:sldId id="298" r:id="rId33"/>
    <p:sldId id="299" r:id="rId34"/>
    <p:sldId id="270" r:id="rId35"/>
    <p:sldId id="301" r:id="rId36"/>
    <p:sldId id="300" r:id="rId37"/>
    <p:sldId id="302" r:id="rId38"/>
    <p:sldId id="306" r:id="rId39"/>
    <p:sldId id="274" r:id="rId40"/>
    <p:sldId id="278" r:id="rId41"/>
    <p:sldId id="272" r:id="rId42"/>
    <p:sldId id="273" r:id="rId43"/>
    <p:sldId id="275" r:id="rId44"/>
    <p:sldId id="285" r:id="rId45"/>
    <p:sldId id="276" r:id="rId46"/>
    <p:sldId id="277" r:id="rId47"/>
    <p:sldId id="305" r:id="rId48"/>
    <p:sldId id="308" r:id="rId49"/>
    <p:sldId id="284" r:id="rId50"/>
    <p:sldId id="28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B3651-0065-4CCE-930F-1C0CC4080DD4}" v="547" dt="2023-05-31T03:15:46.983"/>
    <p1510:client id="{1C8DB4B8-FD4B-47EF-A1DA-63B5FD964773}" v="238" dt="2023-05-31T13:05:03.911"/>
    <p1510:client id="{A890891D-FE1A-F850-D862-13D99A4CACAB}" v="10" dt="2023-06-07T22:54:26.248"/>
    <p1510:client id="{B50DEA45-1BF3-5CE8-5A08-E2DEA2E46661}" v="790" dt="2023-05-31T20:23:11.998"/>
    <p1510:client id="{B6737C9B-1AC6-7C82-50BD-E3826F63D2AB}" v="763" dt="2023-06-07T14:22:06.313"/>
    <p1510:client id="{C2DD8170-B3E5-4EED-BF96-8F502403099B}" v="2" dt="2023-07-12T17:03:10.302"/>
    <p1510:client id="{CA3EBED7-0CDE-699D-7A06-1BDC71E7E47C}" v="1167" dt="2023-06-07T03:37:00.415"/>
    <p1510:client id="{D319EA11-3BEC-9475-20DC-C0E6B8462E19}" v="340" dt="2023-06-08T00:47:25.109"/>
    <p1510:client id="{E24804D6-21CD-4636-FFE6-3B3C5B4734EF}" v="490" dt="2023-06-08T01:52:59.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9" d="100"/>
          <a:sy n="69" d="100"/>
        </p:scale>
        <p:origin x="1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dre Arms" userId="S::deidre.arms@desirewellnessgroup.net::f6412499-a288-4d1c-b514-8ce3a8d31737" providerId="AD" clId="Web-{050B3651-0065-4CCE-930F-1C0CC4080DD4}"/>
    <pc:docChg chg="addSld modSld addMainMaster delMainMaster">
      <pc:chgData name="Deidre Arms" userId="S::deidre.arms@desirewellnessgroup.net::f6412499-a288-4d1c-b514-8ce3a8d31737" providerId="AD" clId="Web-{050B3651-0065-4CCE-930F-1C0CC4080DD4}" dt="2023-05-31T03:15:46.983" v="575" actId="14100"/>
      <pc:docMkLst>
        <pc:docMk/>
      </pc:docMkLst>
      <pc:sldChg chg="addSp delSp modSp mod setBg modClrScheme addAnim delAnim setClrOvrMap chgLayout">
        <pc:chgData name="Deidre Arms" userId="S::deidre.arms@desirewellnessgroup.net::f6412499-a288-4d1c-b514-8ce3a8d31737" providerId="AD" clId="Web-{050B3651-0065-4CCE-930F-1C0CC4080DD4}" dt="2023-05-31T03:00:57.668" v="471"/>
        <pc:sldMkLst>
          <pc:docMk/>
          <pc:sldMk cId="109857222" sldId="256"/>
        </pc:sldMkLst>
        <pc:spChg chg="mod">
          <ac:chgData name="Deidre Arms" userId="S::deidre.arms@desirewellnessgroup.net::f6412499-a288-4d1c-b514-8ce3a8d31737" providerId="AD" clId="Web-{050B3651-0065-4CCE-930F-1C0CC4080DD4}" dt="2023-05-31T03:00:57.668" v="469"/>
          <ac:spMkLst>
            <pc:docMk/>
            <pc:sldMk cId="109857222" sldId="256"/>
            <ac:spMk id="2" creationId="{00000000-0000-0000-0000-000000000000}"/>
          </ac:spMkLst>
        </pc:spChg>
        <pc:spChg chg="mod">
          <ac:chgData name="Deidre Arms" userId="S::deidre.arms@desirewellnessgroup.net::f6412499-a288-4d1c-b514-8ce3a8d31737" providerId="AD" clId="Web-{050B3651-0065-4CCE-930F-1C0CC4080DD4}" dt="2023-05-31T03:00:57.668" v="469"/>
          <ac:spMkLst>
            <pc:docMk/>
            <pc:sldMk cId="109857222" sldId="256"/>
            <ac:spMk id="3" creationId="{00000000-0000-0000-0000-000000000000}"/>
          </ac:spMkLst>
        </pc:spChg>
        <pc:spChg chg="add del">
          <ac:chgData name="Deidre Arms" userId="S::deidre.arms@desirewellnessgroup.net::f6412499-a288-4d1c-b514-8ce3a8d31737" providerId="AD" clId="Web-{050B3651-0065-4CCE-930F-1C0CC4080DD4}" dt="2023-05-31T01:10:10.422" v="15"/>
          <ac:spMkLst>
            <pc:docMk/>
            <pc:sldMk cId="109857222" sldId="256"/>
            <ac:spMk id="9" creationId="{5A59F003-E00A-43F9-91DC-CC54E3B87466}"/>
          </ac:spMkLst>
        </pc:spChg>
        <pc:spChg chg="add del">
          <ac:chgData name="Deidre Arms" userId="S::deidre.arms@desirewellnessgroup.net::f6412499-a288-4d1c-b514-8ce3a8d31737" providerId="AD" clId="Web-{050B3651-0065-4CCE-930F-1C0CC4080DD4}" dt="2023-05-31T01:10:10.422" v="15"/>
          <ac:spMkLst>
            <pc:docMk/>
            <pc:sldMk cId="109857222" sldId="256"/>
            <ac:spMk id="11" creationId="{D74A4382-E3AD-430A-9A1F-DFA3E0E77A7D}"/>
          </ac:spMkLst>
        </pc:spChg>
        <pc:spChg chg="add del">
          <ac:chgData name="Deidre Arms" userId="S::deidre.arms@desirewellnessgroup.net::f6412499-a288-4d1c-b514-8ce3a8d31737" providerId="AD" clId="Web-{050B3651-0065-4CCE-930F-1C0CC4080DD4}" dt="2023-05-31T01:10:10.422" v="15"/>
          <ac:spMkLst>
            <pc:docMk/>
            <pc:sldMk cId="109857222" sldId="256"/>
            <ac:spMk id="13" creationId="{79F40191-0F44-4FD1-82CC-ACB507C14BE6}"/>
          </ac:spMkLst>
        </pc:spChg>
        <pc:spChg chg="add del">
          <ac:chgData name="Deidre Arms" userId="S::deidre.arms@desirewellnessgroup.net::f6412499-a288-4d1c-b514-8ce3a8d31737" providerId="AD" clId="Web-{050B3651-0065-4CCE-930F-1C0CC4080DD4}" dt="2023-05-31T01:10:17.328" v="21"/>
          <ac:spMkLst>
            <pc:docMk/>
            <pc:sldMk cId="109857222" sldId="256"/>
            <ac:spMk id="15" creationId="{2D0267C2-9A87-5888-0384-969AD9365463}"/>
          </ac:spMkLst>
        </pc:spChg>
        <pc:spChg chg="add del">
          <ac:chgData name="Deidre Arms" userId="S::deidre.arms@desirewellnessgroup.net::f6412499-a288-4d1c-b514-8ce3a8d31737" providerId="AD" clId="Web-{050B3651-0065-4CCE-930F-1C0CC4080DD4}" dt="2023-05-31T01:10:17.328" v="21"/>
          <ac:spMkLst>
            <pc:docMk/>
            <pc:sldMk cId="109857222" sldId="256"/>
            <ac:spMk id="16" creationId="{E4AEFA6A-E623-CF1A-3DDF-C38D3A7E2CE2}"/>
          </ac:spMkLst>
        </pc:spChg>
        <pc:spChg chg="add del">
          <ac:chgData name="Deidre Arms" userId="S::deidre.arms@desirewellnessgroup.net::f6412499-a288-4d1c-b514-8ce3a8d31737" providerId="AD" clId="Web-{050B3651-0065-4CCE-930F-1C0CC4080DD4}" dt="2023-05-31T03:00:57.668" v="469"/>
          <ac:spMkLst>
            <pc:docMk/>
            <pc:sldMk cId="109857222" sldId="256"/>
            <ac:spMk id="19" creationId="{5A59F003-E00A-43F9-91DC-CC54E3B87466}"/>
          </ac:spMkLst>
        </pc:spChg>
        <pc:spChg chg="add del">
          <ac:chgData name="Deidre Arms" userId="S::deidre.arms@desirewellnessgroup.net::f6412499-a288-4d1c-b514-8ce3a8d31737" providerId="AD" clId="Web-{050B3651-0065-4CCE-930F-1C0CC4080DD4}" dt="2023-05-31T03:00:57.668" v="469"/>
          <ac:spMkLst>
            <pc:docMk/>
            <pc:sldMk cId="109857222" sldId="256"/>
            <ac:spMk id="21" creationId="{D74A4382-E3AD-430A-9A1F-DFA3E0E77A7D}"/>
          </ac:spMkLst>
        </pc:spChg>
        <pc:spChg chg="add del">
          <ac:chgData name="Deidre Arms" userId="S::deidre.arms@desirewellnessgroup.net::f6412499-a288-4d1c-b514-8ce3a8d31737" providerId="AD" clId="Web-{050B3651-0065-4CCE-930F-1C0CC4080DD4}" dt="2023-05-31T03:00:57.668" v="469"/>
          <ac:spMkLst>
            <pc:docMk/>
            <pc:sldMk cId="109857222" sldId="256"/>
            <ac:spMk id="22" creationId="{79F40191-0F44-4FD1-82CC-ACB507C14BE6}"/>
          </ac:spMkLst>
        </pc:spChg>
        <pc:spChg chg="add">
          <ac:chgData name="Deidre Arms" userId="S::deidre.arms@desirewellnessgroup.net::f6412499-a288-4d1c-b514-8ce3a8d31737" providerId="AD" clId="Web-{050B3651-0065-4CCE-930F-1C0CC4080DD4}" dt="2023-05-31T03:00:57.668" v="469"/>
          <ac:spMkLst>
            <pc:docMk/>
            <pc:sldMk cId="109857222" sldId="256"/>
            <ac:spMk id="27" creationId="{5A59F003-E00A-43F9-91DC-CC54E3B87466}"/>
          </ac:spMkLst>
        </pc:spChg>
        <pc:spChg chg="add">
          <ac:chgData name="Deidre Arms" userId="S::deidre.arms@desirewellnessgroup.net::f6412499-a288-4d1c-b514-8ce3a8d31737" providerId="AD" clId="Web-{050B3651-0065-4CCE-930F-1C0CC4080DD4}" dt="2023-05-31T03:00:57.668" v="469"/>
          <ac:spMkLst>
            <pc:docMk/>
            <pc:sldMk cId="109857222" sldId="256"/>
            <ac:spMk id="29" creationId="{D74A4382-E3AD-430A-9A1F-DFA3E0E77A7D}"/>
          </ac:spMkLst>
        </pc:spChg>
        <pc:picChg chg="add del">
          <ac:chgData name="Deidre Arms" userId="S::deidre.arms@desirewellnessgroup.net::f6412499-a288-4d1c-b514-8ce3a8d31737" providerId="AD" clId="Web-{050B3651-0065-4CCE-930F-1C0CC4080DD4}" dt="2023-05-31T01:10:10.422" v="15"/>
          <ac:picMkLst>
            <pc:docMk/>
            <pc:sldMk cId="109857222" sldId="256"/>
            <ac:picMk id="4" creationId="{F71CB57C-81C8-95BA-6DE4-A281E0B1E8A9}"/>
          </ac:picMkLst>
        </pc:picChg>
        <pc:picChg chg="add del">
          <ac:chgData name="Deidre Arms" userId="S::deidre.arms@desirewellnessgroup.net::f6412499-a288-4d1c-b514-8ce3a8d31737" providerId="AD" clId="Web-{050B3651-0065-4CCE-930F-1C0CC4080DD4}" dt="2023-05-31T01:10:17.328" v="21"/>
          <ac:picMkLst>
            <pc:docMk/>
            <pc:sldMk cId="109857222" sldId="256"/>
            <ac:picMk id="17" creationId="{4DF6414E-6976-0080-F708-1FBD250EC951}"/>
          </ac:picMkLst>
        </pc:picChg>
        <pc:picChg chg="add mod">
          <ac:chgData name="Deidre Arms" userId="S::deidre.arms@desirewellnessgroup.net::f6412499-a288-4d1c-b514-8ce3a8d31737" providerId="AD" clId="Web-{050B3651-0065-4CCE-930F-1C0CC4080DD4}" dt="2023-05-31T03:00:57.668" v="469"/>
          <ac:picMkLst>
            <pc:docMk/>
            <pc:sldMk cId="109857222" sldId="256"/>
            <ac:picMk id="20" creationId="{F71CB57C-81C8-95BA-6DE4-A281E0B1E8A9}"/>
          </ac:picMkLst>
        </pc:picChg>
      </pc:sldChg>
      <pc:sldChg chg="addSp delSp modSp new mod setBg">
        <pc:chgData name="Deidre Arms" userId="S::deidre.arms@desirewellnessgroup.net::f6412499-a288-4d1c-b514-8ce3a8d31737" providerId="AD" clId="Web-{050B3651-0065-4CCE-930F-1C0CC4080DD4}" dt="2023-05-31T01:27:38.914" v="144"/>
        <pc:sldMkLst>
          <pc:docMk/>
          <pc:sldMk cId="3039667517" sldId="257"/>
        </pc:sldMkLst>
        <pc:spChg chg="mod">
          <ac:chgData name="Deidre Arms" userId="S::deidre.arms@desirewellnessgroup.net::f6412499-a288-4d1c-b514-8ce3a8d31737" providerId="AD" clId="Web-{050B3651-0065-4CCE-930F-1C0CC4080DD4}" dt="2023-05-31T01:27:38.914" v="144"/>
          <ac:spMkLst>
            <pc:docMk/>
            <pc:sldMk cId="3039667517" sldId="257"/>
            <ac:spMk id="2" creationId="{7DD151E5-7A29-03DE-67CD-47F81BAEB40F}"/>
          </ac:spMkLst>
        </pc:spChg>
        <pc:spChg chg="del mod">
          <ac:chgData name="Deidre Arms" userId="S::deidre.arms@desirewellnessgroup.net::f6412499-a288-4d1c-b514-8ce3a8d31737" providerId="AD" clId="Web-{050B3651-0065-4CCE-930F-1C0CC4080DD4}" dt="2023-05-31T01:27:38.914" v="144"/>
          <ac:spMkLst>
            <pc:docMk/>
            <pc:sldMk cId="3039667517" sldId="257"/>
            <ac:spMk id="3" creationId="{AAA97B44-FF0B-D821-F36F-FE77C90054AE}"/>
          </ac:spMkLst>
        </pc:spChg>
        <pc:spChg chg="add">
          <ac:chgData name="Deidre Arms" userId="S::deidre.arms@desirewellnessgroup.net::f6412499-a288-4d1c-b514-8ce3a8d31737" providerId="AD" clId="Web-{050B3651-0065-4CCE-930F-1C0CC4080DD4}" dt="2023-05-31T01:27:38.914" v="144"/>
          <ac:spMkLst>
            <pc:docMk/>
            <pc:sldMk cId="3039667517" sldId="257"/>
            <ac:spMk id="9" creationId="{7517A47C-B2E5-4B79-8061-D74B1311AF6E}"/>
          </ac:spMkLst>
        </pc:spChg>
        <pc:spChg chg="add">
          <ac:chgData name="Deidre Arms" userId="S::deidre.arms@desirewellnessgroup.net::f6412499-a288-4d1c-b514-8ce3a8d31737" providerId="AD" clId="Web-{050B3651-0065-4CCE-930F-1C0CC4080DD4}" dt="2023-05-31T01:27:38.914" v="144"/>
          <ac:spMkLst>
            <pc:docMk/>
            <pc:sldMk cId="3039667517" sldId="257"/>
            <ac:spMk id="11" creationId="{C505E780-2083-4CB5-A42A-5E0E2908ECC3}"/>
          </ac:spMkLst>
        </pc:spChg>
        <pc:spChg chg="add">
          <ac:chgData name="Deidre Arms" userId="S::deidre.arms@desirewellnessgroup.net::f6412499-a288-4d1c-b514-8ce3a8d31737" providerId="AD" clId="Web-{050B3651-0065-4CCE-930F-1C0CC4080DD4}" dt="2023-05-31T01:27:38.914" v="144"/>
          <ac:spMkLst>
            <pc:docMk/>
            <pc:sldMk cId="3039667517" sldId="257"/>
            <ac:spMk id="13" creationId="{D2C0AE1C-0118-41AE-8A10-7CDCBF10E96F}"/>
          </ac:spMkLst>
        </pc:spChg>
        <pc:spChg chg="add">
          <ac:chgData name="Deidre Arms" userId="S::deidre.arms@desirewellnessgroup.net::f6412499-a288-4d1c-b514-8ce3a8d31737" providerId="AD" clId="Web-{050B3651-0065-4CCE-930F-1C0CC4080DD4}" dt="2023-05-31T01:27:38.914" v="144"/>
          <ac:spMkLst>
            <pc:docMk/>
            <pc:sldMk cId="3039667517" sldId="257"/>
            <ac:spMk id="15" creationId="{463EEC44-1BA3-44ED-81FC-A644B04B2A44}"/>
          </ac:spMkLst>
        </pc:spChg>
        <pc:graphicFrameChg chg="add">
          <ac:chgData name="Deidre Arms" userId="S::deidre.arms@desirewellnessgroup.net::f6412499-a288-4d1c-b514-8ce3a8d31737" providerId="AD" clId="Web-{050B3651-0065-4CCE-930F-1C0CC4080DD4}" dt="2023-05-31T01:27:38.914" v="144"/>
          <ac:graphicFrameMkLst>
            <pc:docMk/>
            <pc:sldMk cId="3039667517" sldId="257"/>
            <ac:graphicFrameMk id="5" creationId="{518C3667-8734-83C1-CA2D-2F5DF036B5FA}"/>
          </ac:graphicFrameMkLst>
        </pc:graphicFrameChg>
      </pc:sldChg>
      <pc:sldChg chg="addSp modSp new mod setBg">
        <pc:chgData name="Deidre Arms" userId="S::deidre.arms@desirewellnessgroup.net::f6412499-a288-4d1c-b514-8ce3a8d31737" providerId="AD" clId="Web-{050B3651-0065-4CCE-930F-1C0CC4080DD4}" dt="2023-05-31T01:12:44.675" v="55"/>
        <pc:sldMkLst>
          <pc:docMk/>
          <pc:sldMk cId="622166795" sldId="258"/>
        </pc:sldMkLst>
        <pc:spChg chg="mod">
          <ac:chgData name="Deidre Arms" userId="S::deidre.arms@desirewellnessgroup.net::f6412499-a288-4d1c-b514-8ce3a8d31737" providerId="AD" clId="Web-{050B3651-0065-4CCE-930F-1C0CC4080DD4}" dt="2023-05-31T01:12:44.675" v="55"/>
          <ac:spMkLst>
            <pc:docMk/>
            <pc:sldMk cId="622166795" sldId="258"/>
            <ac:spMk id="2" creationId="{488E7347-1E23-1CD2-36CD-5148D059A7DE}"/>
          </ac:spMkLst>
        </pc:spChg>
        <pc:spChg chg="mod">
          <ac:chgData name="Deidre Arms" userId="S::deidre.arms@desirewellnessgroup.net::f6412499-a288-4d1c-b514-8ce3a8d31737" providerId="AD" clId="Web-{050B3651-0065-4CCE-930F-1C0CC4080DD4}" dt="2023-05-31T01:12:44.675" v="55"/>
          <ac:spMkLst>
            <pc:docMk/>
            <pc:sldMk cId="622166795" sldId="258"/>
            <ac:spMk id="3" creationId="{0516942B-1917-E4E9-93FD-8C38D1F8216F}"/>
          </ac:spMkLst>
        </pc:spChg>
        <pc:spChg chg="add">
          <ac:chgData name="Deidre Arms" userId="S::deidre.arms@desirewellnessgroup.net::f6412499-a288-4d1c-b514-8ce3a8d31737" providerId="AD" clId="Web-{050B3651-0065-4CCE-930F-1C0CC4080DD4}" dt="2023-05-31T01:12:44.675" v="55"/>
          <ac:spMkLst>
            <pc:docMk/>
            <pc:sldMk cId="622166795" sldId="258"/>
            <ac:spMk id="8" creationId="{CBB2B1F0-0DD6-4744-9A46-7A344FB48E40}"/>
          </ac:spMkLst>
        </pc:spChg>
        <pc:spChg chg="add">
          <ac:chgData name="Deidre Arms" userId="S::deidre.arms@desirewellnessgroup.net::f6412499-a288-4d1c-b514-8ce3a8d31737" providerId="AD" clId="Web-{050B3651-0065-4CCE-930F-1C0CC4080DD4}" dt="2023-05-31T01:12:44.675" v="55"/>
          <ac:spMkLst>
            <pc:docMk/>
            <pc:sldMk cId="622166795" sldId="258"/>
            <ac:spMk id="10" creationId="{7A0B5DEA-ADF6-4BA5-9307-147F0A4685A0}"/>
          </ac:spMkLst>
        </pc:spChg>
        <pc:spChg chg="add">
          <ac:chgData name="Deidre Arms" userId="S::deidre.arms@desirewellnessgroup.net::f6412499-a288-4d1c-b514-8ce3a8d31737" providerId="AD" clId="Web-{050B3651-0065-4CCE-930F-1C0CC4080DD4}" dt="2023-05-31T01:12:44.675" v="55"/>
          <ac:spMkLst>
            <pc:docMk/>
            <pc:sldMk cId="622166795" sldId="258"/>
            <ac:spMk id="12" creationId="{9DECDBF4-02B6-4BB4-B65B-B8107AD6A9E8}"/>
          </ac:spMkLst>
        </pc:spChg>
      </pc:sldChg>
      <pc:sldChg chg="addSp delSp modSp new mod setBg">
        <pc:chgData name="Deidre Arms" userId="S::deidre.arms@desirewellnessgroup.net::f6412499-a288-4d1c-b514-8ce3a8d31737" providerId="AD" clId="Web-{050B3651-0065-4CCE-930F-1C0CC4080DD4}" dt="2023-05-31T03:01:24.356" v="472"/>
        <pc:sldMkLst>
          <pc:docMk/>
          <pc:sldMk cId="2188453058" sldId="259"/>
        </pc:sldMkLst>
        <pc:spChg chg="mod">
          <ac:chgData name="Deidre Arms" userId="S::deidre.arms@desirewellnessgroup.net::f6412499-a288-4d1c-b514-8ce3a8d31737" providerId="AD" clId="Web-{050B3651-0065-4CCE-930F-1C0CC4080DD4}" dt="2023-05-31T01:28:13.165" v="147"/>
          <ac:spMkLst>
            <pc:docMk/>
            <pc:sldMk cId="2188453058" sldId="259"/>
            <ac:spMk id="2" creationId="{B9DF1A3D-DE8F-E37F-EEAC-F4B6CCB17405}"/>
          </ac:spMkLst>
        </pc:spChg>
        <pc:spChg chg="add del mod">
          <ac:chgData name="Deidre Arms" userId="S::deidre.arms@desirewellnessgroup.net::f6412499-a288-4d1c-b514-8ce3a8d31737" providerId="AD" clId="Web-{050B3651-0065-4CCE-930F-1C0CC4080DD4}" dt="2023-05-31T01:28:13.165" v="147"/>
          <ac:spMkLst>
            <pc:docMk/>
            <pc:sldMk cId="2188453058" sldId="259"/>
            <ac:spMk id="3" creationId="{697D97C1-60C8-B263-5F1E-53FCC064DDB5}"/>
          </ac:spMkLst>
        </pc:spChg>
        <pc:spChg chg="add del">
          <ac:chgData name="Deidre Arms" userId="S::deidre.arms@desirewellnessgroup.net::f6412499-a288-4d1c-b514-8ce3a8d31737" providerId="AD" clId="Web-{050B3651-0065-4CCE-930F-1C0CC4080DD4}" dt="2023-05-31T01:17:09.275" v="109"/>
          <ac:spMkLst>
            <pc:docMk/>
            <pc:sldMk cId="2188453058" sldId="259"/>
            <ac:spMk id="8" creationId="{E777E57D-6A88-4B5B-A068-2BA7FF4E8CCA}"/>
          </ac:spMkLst>
        </pc:spChg>
        <pc:spChg chg="add del">
          <ac:chgData name="Deidre Arms" userId="S::deidre.arms@desirewellnessgroup.net::f6412499-a288-4d1c-b514-8ce3a8d31737" providerId="AD" clId="Web-{050B3651-0065-4CCE-930F-1C0CC4080DD4}" dt="2023-05-31T01:17:09.275" v="109"/>
          <ac:spMkLst>
            <pc:docMk/>
            <pc:sldMk cId="2188453058" sldId="259"/>
            <ac:spMk id="10" creationId="{F7117410-A2A4-4085-9ADC-46744551DBDE}"/>
          </ac:spMkLst>
        </pc:spChg>
        <pc:spChg chg="add del">
          <ac:chgData name="Deidre Arms" userId="S::deidre.arms@desirewellnessgroup.net::f6412499-a288-4d1c-b514-8ce3a8d31737" providerId="AD" clId="Web-{050B3651-0065-4CCE-930F-1C0CC4080DD4}" dt="2023-05-31T01:17:09.275" v="109"/>
          <ac:spMkLst>
            <pc:docMk/>
            <pc:sldMk cId="2188453058" sldId="259"/>
            <ac:spMk id="12" creationId="{99F74EB5-E547-4FB4-95F5-BCC788F3C4A0}"/>
          </ac:spMkLst>
        </pc:spChg>
        <pc:spChg chg="add del">
          <ac:chgData name="Deidre Arms" userId="S::deidre.arms@desirewellnessgroup.net::f6412499-a288-4d1c-b514-8ce3a8d31737" providerId="AD" clId="Web-{050B3651-0065-4CCE-930F-1C0CC4080DD4}" dt="2023-05-31T01:28:13.165" v="147"/>
          <ac:spMkLst>
            <pc:docMk/>
            <pc:sldMk cId="2188453058" sldId="259"/>
            <ac:spMk id="17" creationId="{E777E57D-6A88-4B5B-A068-2BA7FF4E8CCA}"/>
          </ac:spMkLst>
        </pc:spChg>
        <pc:spChg chg="add del">
          <ac:chgData name="Deidre Arms" userId="S::deidre.arms@desirewellnessgroup.net::f6412499-a288-4d1c-b514-8ce3a8d31737" providerId="AD" clId="Web-{050B3651-0065-4CCE-930F-1C0CC4080DD4}" dt="2023-05-31T01:28:13.165" v="147"/>
          <ac:spMkLst>
            <pc:docMk/>
            <pc:sldMk cId="2188453058" sldId="259"/>
            <ac:spMk id="19" creationId="{F7117410-A2A4-4085-9ADC-46744551DBDE}"/>
          </ac:spMkLst>
        </pc:spChg>
        <pc:spChg chg="add del">
          <ac:chgData name="Deidre Arms" userId="S::deidre.arms@desirewellnessgroup.net::f6412499-a288-4d1c-b514-8ce3a8d31737" providerId="AD" clId="Web-{050B3651-0065-4CCE-930F-1C0CC4080DD4}" dt="2023-05-31T01:28:13.165" v="147"/>
          <ac:spMkLst>
            <pc:docMk/>
            <pc:sldMk cId="2188453058" sldId="259"/>
            <ac:spMk id="21" creationId="{99F74EB5-E547-4FB4-95F5-BCC788F3C4A0}"/>
          </ac:spMkLst>
        </pc:spChg>
        <pc:spChg chg="add">
          <ac:chgData name="Deidre Arms" userId="S::deidre.arms@desirewellnessgroup.net::f6412499-a288-4d1c-b514-8ce3a8d31737" providerId="AD" clId="Web-{050B3651-0065-4CCE-930F-1C0CC4080DD4}" dt="2023-05-31T01:28:13.165" v="147"/>
          <ac:spMkLst>
            <pc:docMk/>
            <pc:sldMk cId="2188453058" sldId="259"/>
            <ac:spMk id="26" creationId="{CBB2B1F0-0DD6-4744-9A46-7A344FB48E40}"/>
          </ac:spMkLst>
        </pc:spChg>
        <pc:spChg chg="add del">
          <ac:chgData name="Deidre Arms" userId="S::deidre.arms@desirewellnessgroup.net::f6412499-a288-4d1c-b514-8ce3a8d31737" providerId="AD" clId="Web-{050B3651-0065-4CCE-930F-1C0CC4080DD4}" dt="2023-05-31T01:28:13.165" v="146"/>
          <ac:spMkLst>
            <pc:docMk/>
            <pc:sldMk cId="2188453058" sldId="259"/>
            <ac:spMk id="27" creationId="{53B021B3-DE93-4AB7-8A18-CF5F1CED88B8}"/>
          </ac:spMkLst>
        </pc:spChg>
        <pc:spChg chg="add">
          <ac:chgData name="Deidre Arms" userId="S::deidre.arms@desirewellnessgroup.net::f6412499-a288-4d1c-b514-8ce3a8d31737" providerId="AD" clId="Web-{050B3651-0065-4CCE-930F-1C0CC4080DD4}" dt="2023-05-31T01:28:13.165" v="147"/>
          <ac:spMkLst>
            <pc:docMk/>
            <pc:sldMk cId="2188453058" sldId="259"/>
            <ac:spMk id="28" creationId="{7A0B5DEA-ADF6-4BA5-9307-147F0A4685A0}"/>
          </ac:spMkLst>
        </pc:spChg>
        <pc:spChg chg="add del">
          <ac:chgData name="Deidre Arms" userId="S::deidre.arms@desirewellnessgroup.net::f6412499-a288-4d1c-b514-8ce3a8d31737" providerId="AD" clId="Web-{050B3651-0065-4CCE-930F-1C0CC4080DD4}" dt="2023-05-31T01:28:13.165" v="146"/>
          <ac:spMkLst>
            <pc:docMk/>
            <pc:sldMk cId="2188453058" sldId="259"/>
            <ac:spMk id="29" creationId="{52D502E5-F6B4-4D58-B4AE-FC466FF15EE8}"/>
          </ac:spMkLst>
        </pc:spChg>
        <pc:spChg chg="add">
          <ac:chgData name="Deidre Arms" userId="S::deidre.arms@desirewellnessgroup.net::f6412499-a288-4d1c-b514-8ce3a8d31737" providerId="AD" clId="Web-{050B3651-0065-4CCE-930F-1C0CC4080DD4}" dt="2023-05-31T01:28:13.165" v="147"/>
          <ac:spMkLst>
            <pc:docMk/>
            <pc:sldMk cId="2188453058" sldId="259"/>
            <ac:spMk id="30" creationId="{9DECDBF4-02B6-4BB4-B65B-B8107AD6A9E8}"/>
          </ac:spMkLst>
        </pc:spChg>
        <pc:spChg chg="add del">
          <ac:chgData name="Deidre Arms" userId="S::deidre.arms@desirewellnessgroup.net::f6412499-a288-4d1c-b514-8ce3a8d31737" providerId="AD" clId="Web-{050B3651-0065-4CCE-930F-1C0CC4080DD4}" dt="2023-05-31T01:28:13.165" v="146"/>
          <ac:spMkLst>
            <pc:docMk/>
            <pc:sldMk cId="2188453058" sldId="259"/>
            <ac:spMk id="31" creationId="{9DECDBF4-02B6-4BB4-B65B-B8107AD6A9E8}"/>
          </ac:spMkLst>
        </pc:spChg>
        <pc:spChg chg="add del">
          <ac:chgData name="Deidre Arms" userId="S::deidre.arms@desirewellnessgroup.net::f6412499-a288-4d1c-b514-8ce3a8d31737" providerId="AD" clId="Web-{050B3651-0065-4CCE-930F-1C0CC4080DD4}" dt="2023-05-31T03:01:24.356" v="472"/>
          <ac:spMkLst>
            <pc:docMk/>
            <pc:sldMk cId="2188453058" sldId="259"/>
            <ac:spMk id="33" creationId="{697D97C1-60C8-B263-5F1E-53FCC064DDB5}"/>
          </ac:spMkLst>
        </pc:spChg>
        <pc:graphicFrameChg chg="add del">
          <ac:chgData name="Deidre Arms" userId="S::deidre.arms@desirewellnessgroup.net::f6412499-a288-4d1c-b514-8ce3a8d31737" providerId="AD" clId="Web-{050B3651-0065-4CCE-930F-1C0CC4080DD4}" dt="2023-05-31T01:28:13.165" v="146"/>
          <ac:graphicFrameMkLst>
            <pc:docMk/>
            <pc:sldMk cId="2188453058" sldId="259"/>
            <ac:graphicFrameMk id="23" creationId="{3B09B6D8-3730-F8ED-16B7-8796FE589F85}"/>
          </ac:graphicFrameMkLst>
        </pc:graphicFrameChg>
        <pc:graphicFrameChg chg="add">
          <ac:chgData name="Deidre Arms" userId="S::deidre.arms@desirewellnessgroup.net::f6412499-a288-4d1c-b514-8ce3a8d31737" providerId="AD" clId="Web-{050B3651-0065-4CCE-930F-1C0CC4080DD4}" dt="2023-05-31T03:01:24.356" v="472"/>
          <ac:graphicFrameMkLst>
            <pc:docMk/>
            <pc:sldMk cId="2188453058" sldId="259"/>
            <ac:graphicFrameMk id="35" creationId="{F5C5FDE7-DA3D-2141-E5A2-9EF45300EB48}"/>
          </ac:graphicFrameMkLst>
        </pc:graphicFrameChg>
      </pc:sldChg>
      <pc:sldChg chg="addSp delSp modSp new mod setBg">
        <pc:chgData name="Deidre Arms" userId="S::deidre.arms@desirewellnessgroup.net::f6412499-a288-4d1c-b514-8ce3a8d31737" providerId="AD" clId="Web-{050B3651-0065-4CCE-930F-1C0CC4080DD4}" dt="2023-05-31T01:26:23.022" v="143" actId="20577"/>
        <pc:sldMkLst>
          <pc:docMk/>
          <pc:sldMk cId="4254840998" sldId="260"/>
        </pc:sldMkLst>
        <pc:spChg chg="mod">
          <ac:chgData name="Deidre Arms" userId="S::deidre.arms@desirewellnessgroup.net::f6412499-a288-4d1c-b514-8ce3a8d31737" providerId="AD" clId="Web-{050B3651-0065-4CCE-930F-1C0CC4080DD4}" dt="2023-05-31T01:26:23.022" v="143" actId="20577"/>
          <ac:spMkLst>
            <pc:docMk/>
            <pc:sldMk cId="4254840998" sldId="260"/>
            <ac:spMk id="2" creationId="{43295F52-11D7-6C97-CB6D-5F259121B084}"/>
          </ac:spMkLst>
        </pc:spChg>
        <pc:spChg chg="mod">
          <ac:chgData name="Deidre Arms" userId="S::deidre.arms@desirewellnessgroup.net::f6412499-a288-4d1c-b514-8ce3a8d31737" providerId="AD" clId="Web-{050B3651-0065-4CCE-930F-1C0CC4080DD4}" dt="2023-05-31T01:26:04.927" v="140" actId="20577"/>
          <ac:spMkLst>
            <pc:docMk/>
            <pc:sldMk cId="4254840998" sldId="260"/>
            <ac:spMk id="3" creationId="{FD09DE5A-91E5-BEE6-1081-6B8AB6673C12}"/>
          </ac:spMkLst>
        </pc:spChg>
        <pc:spChg chg="add del">
          <ac:chgData name="Deidre Arms" userId="S::deidre.arms@desirewellnessgroup.net::f6412499-a288-4d1c-b514-8ce3a8d31737" providerId="AD" clId="Web-{050B3651-0065-4CCE-930F-1C0CC4080DD4}" dt="2023-05-31T01:25:42.552" v="135"/>
          <ac:spMkLst>
            <pc:docMk/>
            <pc:sldMk cId="4254840998" sldId="260"/>
            <ac:spMk id="8" creationId="{CBB2B1F0-0DD6-4744-9A46-7A344FB48E40}"/>
          </ac:spMkLst>
        </pc:spChg>
        <pc:spChg chg="add del">
          <ac:chgData name="Deidre Arms" userId="S::deidre.arms@desirewellnessgroup.net::f6412499-a288-4d1c-b514-8ce3a8d31737" providerId="AD" clId="Web-{050B3651-0065-4CCE-930F-1C0CC4080DD4}" dt="2023-05-31T01:25:42.552" v="135"/>
          <ac:spMkLst>
            <pc:docMk/>
            <pc:sldMk cId="4254840998" sldId="260"/>
            <ac:spMk id="10" creationId="{7A0B5DEA-ADF6-4BA5-9307-147F0A4685A0}"/>
          </ac:spMkLst>
        </pc:spChg>
        <pc:spChg chg="add del">
          <ac:chgData name="Deidre Arms" userId="S::deidre.arms@desirewellnessgroup.net::f6412499-a288-4d1c-b514-8ce3a8d31737" providerId="AD" clId="Web-{050B3651-0065-4CCE-930F-1C0CC4080DD4}" dt="2023-05-31T01:25:42.552" v="135"/>
          <ac:spMkLst>
            <pc:docMk/>
            <pc:sldMk cId="4254840998" sldId="260"/>
            <ac:spMk id="12" creationId="{9DECDBF4-02B6-4BB4-B65B-B8107AD6A9E8}"/>
          </ac:spMkLst>
        </pc:spChg>
        <pc:spChg chg="add">
          <ac:chgData name="Deidre Arms" userId="S::deidre.arms@desirewellnessgroup.net::f6412499-a288-4d1c-b514-8ce3a8d31737" providerId="AD" clId="Web-{050B3651-0065-4CCE-930F-1C0CC4080DD4}" dt="2023-05-31T01:25:42.552" v="135"/>
          <ac:spMkLst>
            <pc:docMk/>
            <pc:sldMk cId="4254840998" sldId="260"/>
            <ac:spMk id="17" creationId="{2029D5AD-8348-4446-B191-6A9B6FE03F21}"/>
          </ac:spMkLst>
        </pc:spChg>
        <pc:spChg chg="add">
          <ac:chgData name="Deidre Arms" userId="S::deidre.arms@desirewellnessgroup.net::f6412499-a288-4d1c-b514-8ce3a8d31737" providerId="AD" clId="Web-{050B3651-0065-4CCE-930F-1C0CC4080DD4}" dt="2023-05-31T01:25:42.552" v="135"/>
          <ac:spMkLst>
            <pc:docMk/>
            <pc:sldMk cId="4254840998" sldId="260"/>
            <ac:spMk id="19" creationId="{A3F395A2-2B64-4749-BD93-2F159C7E1FB5}"/>
          </ac:spMkLst>
        </pc:spChg>
        <pc:spChg chg="add">
          <ac:chgData name="Deidre Arms" userId="S::deidre.arms@desirewellnessgroup.net::f6412499-a288-4d1c-b514-8ce3a8d31737" providerId="AD" clId="Web-{050B3651-0065-4CCE-930F-1C0CC4080DD4}" dt="2023-05-31T01:25:42.552" v="135"/>
          <ac:spMkLst>
            <pc:docMk/>
            <pc:sldMk cId="4254840998" sldId="260"/>
            <ac:spMk id="21" creationId="{5CF0135B-EAB8-4CA0-896C-2D897ECD28BC}"/>
          </ac:spMkLst>
        </pc:spChg>
        <pc:spChg chg="add">
          <ac:chgData name="Deidre Arms" userId="S::deidre.arms@desirewellnessgroup.net::f6412499-a288-4d1c-b514-8ce3a8d31737" providerId="AD" clId="Web-{050B3651-0065-4CCE-930F-1C0CC4080DD4}" dt="2023-05-31T01:25:42.552" v="135"/>
          <ac:spMkLst>
            <pc:docMk/>
            <pc:sldMk cId="4254840998" sldId="260"/>
            <ac:spMk id="23" creationId="{92C3387C-D24F-4737-8A37-1DC5CFF09CFA}"/>
          </ac:spMkLst>
        </pc:spChg>
      </pc:sldChg>
      <pc:sldChg chg="addSp delSp modSp new mod setBg">
        <pc:chgData name="Deidre Arms" userId="S::deidre.arms@desirewellnessgroup.net::f6412499-a288-4d1c-b514-8ce3a8d31737" providerId="AD" clId="Web-{050B3651-0065-4CCE-930F-1C0CC4080DD4}" dt="2023-05-31T03:02:01.513" v="477"/>
        <pc:sldMkLst>
          <pc:docMk/>
          <pc:sldMk cId="1399682348" sldId="261"/>
        </pc:sldMkLst>
        <pc:spChg chg="mod">
          <ac:chgData name="Deidre Arms" userId="S::deidre.arms@desirewellnessgroup.net::f6412499-a288-4d1c-b514-8ce3a8d31737" providerId="AD" clId="Web-{050B3651-0065-4CCE-930F-1C0CC4080DD4}" dt="2023-05-31T03:02:01.513" v="477"/>
          <ac:spMkLst>
            <pc:docMk/>
            <pc:sldMk cId="1399682348" sldId="261"/>
            <ac:spMk id="2" creationId="{92B679A4-9263-37E5-2A2B-EC49646FEC45}"/>
          </ac:spMkLst>
        </pc:spChg>
        <pc:spChg chg="add del mod">
          <ac:chgData name="Deidre Arms" userId="S::deidre.arms@desirewellnessgroup.net::f6412499-a288-4d1c-b514-8ce3a8d31737" providerId="AD" clId="Web-{050B3651-0065-4CCE-930F-1C0CC4080DD4}" dt="2023-05-31T03:02:01.513" v="477"/>
          <ac:spMkLst>
            <pc:docMk/>
            <pc:sldMk cId="1399682348" sldId="261"/>
            <ac:spMk id="3" creationId="{72B89499-E0AE-E7B9-4B9B-5024439407FA}"/>
          </ac:spMkLst>
        </pc:spChg>
        <pc:spChg chg="add del">
          <ac:chgData name="Deidre Arms" userId="S::deidre.arms@desirewellnessgroup.net::f6412499-a288-4d1c-b514-8ce3a8d31737" providerId="AD" clId="Web-{050B3651-0065-4CCE-930F-1C0CC4080DD4}" dt="2023-05-31T01:33:45.579" v="176"/>
          <ac:spMkLst>
            <pc:docMk/>
            <pc:sldMk cId="1399682348" sldId="261"/>
            <ac:spMk id="8" creationId="{E777E57D-6A88-4B5B-A068-2BA7FF4E8CCA}"/>
          </ac:spMkLst>
        </pc:spChg>
        <pc:spChg chg="add del">
          <ac:chgData name="Deidre Arms" userId="S::deidre.arms@desirewellnessgroup.net::f6412499-a288-4d1c-b514-8ce3a8d31737" providerId="AD" clId="Web-{050B3651-0065-4CCE-930F-1C0CC4080DD4}" dt="2023-05-31T01:33:45.579" v="176"/>
          <ac:spMkLst>
            <pc:docMk/>
            <pc:sldMk cId="1399682348" sldId="261"/>
            <ac:spMk id="10" creationId="{F7117410-A2A4-4085-9ADC-46744551DBDE}"/>
          </ac:spMkLst>
        </pc:spChg>
        <pc:spChg chg="add del">
          <ac:chgData name="Deidre Arms" userId="S::deidre.arms@desirewellnessgroup.net::f6412499-a288-4d1c-b514-8ce3a8d31737" providerId="AD" clId="Web-{050B3651-0065-4CCE-930F-1C0CC4080DD4}" dt="2023-05-31T01:33:45.579" v="176"/>
          <ac:spMkLst>
            <pc:docMk/>
            <pc:sldMk cId="1399682348" sldId="261"/>
            <ac:spMk id="12" creationId="{99F74EB5-E547-4FB4-95F5-BCC788F3C4A0}"/>
          </ac:spMkLst>
        </pc:spChg>
        <pc:spChg chg="add del">
          <ac:chgData name="Deidre Arms" userId="S::deidre.arms@desirewellnessgroup.net::f6412499-a288-4d1c-b514-8ce3a8d31737" providerId="AD" clId="Web-{050B3651-0065-4CCE-930F-1C0CC4080DD4}" dt="2023-05-31T03:02:01.513" v="477"/>
          <ac:spMkLst>
            <pc:docMk/>
            <pc:sldMk cId="1399682348" sldId="261"/>
            <ac:spMk id="17" creationId="{B4CE5841-C184-4A70-A609-5FE4A50783C7}"/>
          </ac:spMkLst>
        </pc:spChg>
        <pc:spChg chg="add del">
          <ac:chgData name="Deidre Arms" userId="S::deidre.arms@desirewellnessgroup.net::f6412499-a288-4d1c-b514-8ce3a8d31737" providerId="AD" clId="Web-{050B3651-0065-4CCE-930F-1C0CC4080DD4}" dt="2023-05-31T03:02:01.513" v="477"/>
          <ac:spMkLst>
            <pc:docMk/>
            <pc:sldMk cId="1399682348" sldId="261"/>
            <ac:spMk id="19" creationId="{CD1AAA2C-FBBE-42AA-B869-31D524B7653F}"/>
          </ac:spMkLst>
        </pc:spChg>
        <pc:spChg chg="add del">
          <ac:chgData name="Deidre Arms" userId="S::deidre.arms@desirewellnessgroup.net::f6412499-a288-4d1c-b514-8ce3a8d31737" providerId="AD" clId="Web-{050B3651-0065-4CCE-930F-1C0CC4080DD4}" dt="2023-05-31T03:02:01.513" v="477"/>
          <ac:spMkLst>
            <pc:docMk/>
            <pc:sldMk cId="1399682348" sldId="261"/>
            <ac:spMk id="21" creationId="{5F937BBF-9326-4230-AB1B-F1795E350559}"/>
          </ac:spMkLst>
        </pc:spChg>
        <pc:spChg chg="add">
          <ac:chgData name="Deidre Arms" userId="S::deidre.arms@desirewellnessgroup.net::f6412499-a288-4d1c-b514-8ce3a8d31737" providerId="AD" clId="Web-{050B3651-0065-4CCE-930F-1C0CC4080DD4}" dt="2023-05-31T03:02:01.513" v="477"/>
          <ac:spMkLst>
            <pc:docMk/>
            <pc:sldMk cId="1399682348" sldId="261"/>
            <ac:spMk id="26" creationId="{2029D5AD-8348-4446-B191-6A9B6FE03F21}"/>
          </ac:spMkLst>
        </pc:spChg>
        <pc:spChg chg="add">
          <ac:chgData name="Deidre Arms" userId="S::deidre.arms@desirewellnessgroup.net::f6412499-a288-4d1c-b514-8ce3a8d31737" providerId="AD" clId="Web-{050B3651-0065-4CCE-930F-1C0CC4080DD4}" dt="2023-05-31T03:02:01.513" v="477"/>
          <ac:spMkLst>
            <pc:docMk/>
            <pc:sldMk cId="1399682348" sldId="261"/>
            <ac:spMk id="27" creationId="{72B89499-E0AE-E7B9-4B9B-5024439407FA}"/>
          </ac:spMkLst>
        </pc:spChg>
        <pc:spChg chg="add">
          <ac:chgData name="Deidre Arms" userId="S::deidre.arms@desirewellnessgroup.net::f6412499-a288-4d1c-b514-8ce3a8d31737" providerId="AD" clId="Web-{050B3651-0065-4CCE-930F-1C0CC4080DD4}" dt="2023-05-31T03:02:01.513" v="477"/>
          <ac:spMkLst>
            <pc:docMk/>
            <pc:sldMk cId="1399682348" sldId="261"/>
            <ac:spMk id="28" creationId="{A3F395A2-2B64-4749-BD93-2F159C7E1FB5}"/>
          </ac:spMkLst>
        </pc:spChg>
        <pc:spChg chg="add">
          <ac:chgData name="Deidre Arms" userId="S::deidre.arms@desirewellnessgroup.net::f6412499-a288-4d1c-b514-8ce3a8d31737" providerId="AD" clId="Web-{050B3651-0065-4CCE-930F-1C0CC4080DD4}" dt="2023-05-31T03:02:01.513" v="477"/>
          <ac:spMkLst>
            <pc:docMk/>
            <pc:sldMk cId="1399682348" sldId="261"/>
            <ac:spMk id="30" creationId="{5CF0135B-EAB8-4CA0-896C-2D897ECD28BC}"/>
          </ac:spMkLst>
        </pc:spChg>
        <pc:spChg chg="add">
          <ac:chgData name="Deidre Arms" userId="S::deidre.arms@desirewellnessgroup.net::f6412499-a288-4d1c-b514-8ce3a8d31737" providerId="AD" clId="Web-{050B3651-0065-4CCE-930F-1C0CC4080DD4}" dt="2023-05-31T03:02:01.513" v="477"/>
          <ac:spMkLst>
            <pc:docMk/>
            <pc:sldMk cId="1399682348" sldId="261"/>
            <ac:spMk id="32" creationId="{92C3387C-D24F-4737-8A37-1DC5CFF09CFA}"/>
          </ac:spMkLst>
        </pc:spChg>
        <pc:graphicFrameChg chg="add del">
          <ac:chgData name="Deidre Arms" userId="S::deidre.arms@desirewellnessgroup.net::f6412499-a288-4d1c-b514-8ce3a8d31737" providerId="AD" clId="Web-{050B3651-0065-4CCE-930F-1C0CC4080DD4}" dt="2023-05-31T03:01:58.185" v="474"/>
          <ac:graphicFrameMkLst>
            <pc:docMk/>
            <pc:sldMk cId="1399682348" sldId="261"/>
            <ac:graphicFrameMk id="23" creationId="{303C0A68-D7D4-88C3-7C8B-5E29F6DC308C}"/>
          </ac:graphicFrameMkLst>
        </pc:graphicFrameChg>
        <pc:graphicFrameChg chg="add del">
          <ac:chgData name="Deidre Arms" userId="S::deidre.arms@desirewellnessgroup.net::f6412499-a288-4d1c-b514-8ce3a8d31737" providerId="AD" clId="Web-{050B3651-0065-4CCE-930F-1C0CC4080DD4}" dt="2023-05-31T03:02:01.513" v="476"/>
          <ac:graphicFrameMkLst>
            <pc:docMk/>
            <pc:sldMk cId="1399682348" sldId="261"/>
            <ac:graphicFrameMk id="25" creationId="{E1C8C53F-2BDA-A7F1-B739-7A29F1A49EB3}"/>
          </ac:graphicFrameMkLst>
        </pc:graphicFrameChg>
      </pc:sldChg>
      <pc:sldChg chg="addSp delSp modSp new mod setBg">
        <pc:chgData name="Deidre Arms" userId="S::deidre.arms@desirewellnessgroup.net::f6412499-a288-4d1c-b514-8ce3a8d31737" providerId="AD" clId="Web-{050B3651-0065-4CCE-930F-1C0CC4080DD4}" dt="2023-05-31T03:02:16.420" v="478"/>
        <pc:sldMkLst>
          <pc:docMk/>
          <pc:sldMk cId="1715154883" sldId="262"/>
        </pc:sldMkLst>
        <pc:spChg chg="mod">
          <ac:chgData name="Deidre Arms" userId="S::deidre.arms@desirewellnessgroup.net::f6412499-a288-4d1c-b514-8ce3a8d31737" providerId="AD" clId="Web-{050B3651-0065-4CCE-930F-1C0CC4080DD4}" dt="2023-05-31T01:36:00.535" v="217"/>
          <ac:spMkLst>
            <pc:docMk/>
            <pc:sldMk cId="1715154883" sldId="262"/>
            <ac:spMk id="2" creationId="{A530F3DE-CB92-1AAB-AFD7-2E67E38990B7}"/>
          </ac:spMkLst>
        </pc:spChg>
        <pc:spChg chg="del mod">
          <ac:chgData name="Deidre Arms" userId="S::deidre.arms@desirewellnessgroup.net::f6412499-a288-4d1c-b514-8ce3a8d31737" providerId="AD" clId="Web-{050B3651-0065-4CCE-930F-1C0CC4080DD4}" dt="2023-05-31T03:02:16.420" v="478"/>
          <ac:spMkLst>
            <pc:docMk/>
            <pc:sldMk cId="1715154883" sldId="262"/>
            <ac:spMk id="3" creationId="{17E30406-B874-9EE1-3DA5-F947E1C97098}"/>
          </ac:spMkLst>
        </pc:spChg>
        <pc:spChg chg="add">
          <ac:chgData name="Deidre Arms" userId="S::deidre.arms@desirewellnessgroup.net::f6412499-a288-4d1c-b514-8ce3a8d31737" providerId="AD" clId="Web-{050B3651-0065-4CCE-930F-1C0CC4080DD4}" dt="2023-05-31T01:36:00.535" v="217"/>
          <ac:spMkLst>
            <pc:docMk/>
            <pc:sldMk cId="1715154883" sldId="262"/>
            <ac:spMk id="8" creationId="{E777E57D-6A88-4B5B-A068-2BA7FF4E8CCA}"/>
          </ac:spMkLst>
        </pc:spChg>
        <pc:spChg chg="add">
          <ac:chgData name="Deidre Arms" userId="S::deidre.arms@desirewellnessgroup.net::f6412499-a288-4d1c-b514-8ce3a8d31737" providerId="AD" clId="Web-{050B3651-0065-4CCE-930F-1C0CC4080DD4}" dt="2023-05-31T01:36:00.535" v="217"/>
          <ac:spMkLst>
            <pc:docMk/>
            <pc:sldMk cId="1715154883" sldId="262"/>
            <ac:spMk id="10" creationId="{F7117410-A2A4-4085-9ADC-46744551DBDE}"/>
          </ac:spMkLst>
        </pc:spChg>
        <pc:spChg chg="add">
          <ac:chgData name="Deidre Arms" userId="S::deidre.arms@desirewellnessgroup.net::f6412499-a288-4d1c-b514-8ce3a8d31737" providerId="AD" clId="Web-{050B3651-0065-4CCE-930F-1C0CC4080DD4}" dt="2023-05-31T01:36:00.535" v="217"/>
          <ac:spMkLst>
            <pc:docMk/>
            <pc:sldMk cId="1715154883" sldId="262"/>
            <ac:spMk id="12" creationId="{99F74EB5-E547-4FB4-95F5-BCC788F3C4A0}"/>
          </ac:spMkLst>
        </pc:spChg>
        <pc:graphicFrameChg chg="add">
          <ac:chgData name="Deidre Arms" userId="S::deidre.arms@desirewellnessgroup.net::f6412499-a288-4d1c-b514-8ce3a8d31737" providerId="AD" clId="Web-{050B3651-0065-4CCE-930F-1C0CC4080DD4}" dt="2023-05-31T03:02:16.420" v="478"/>
          <ac:graphicFrameMkLst>
            <pc:docMk/>
            <pc:sldMk cId="1715154883" sldId="262"/>
            <ac:graphicFrameMk id="14" creationId="{DED19626-08E7-238A-CF65-AA043D0A8908}"/>
          </ac:graphicFrameMkLst>
        </pc:graphicFrameChg>
      </pc:sldChg>
      <pc:sldChg chg="modSp new">
        <pc:chgData name="Deidre Arms" userId="S::deidre.arms@desirewellnessgroup.net::f6412499-a288-4d1c-b514-8ce3a8d31737" providerId="AD" clId="Web-{050B3651-0065-4CCE-930F-1C0CC4080DD4}" dt="2023-05-31T01:36:54.286" v="248" actId="20577"/>
        <pc:sldMkLst>
          <pc:docMk/>
          <pc:sldMk cId="3916140993" sldId="263"/>
        </pc:sldMkLst>
        <pc:spChg chg="mod">
          <ac:chgData name="Deidre Arms" userId="S::deidre.arms@desirewellnessgroup.net::f6412499-a288-4d1c-b514-8ce3a8d31737" providerId="AD" clId="Web-{050B3651-0065-4CCE-930F-1C0CC4080DD4}" dt="2023-05-31T01:36:15.644" v="223" actId="20577"/>
          <ac:spMkLst>
            <pc:docMk/>
            <pc:sldMk cId="3916140993" sldId="263"/>
            <ac:spMk id="2" creationId="{671158BB-BBFC-5282-5199-264A5F48638D}"/>
          </ac:spMkLst>
        </pc:spChg>
        <pc:spChg chg="mod">
          <ac:chgData name="Deidre Arms" userId="S::deidre.arms@desirewellnessgroup.net::f6412499-a288-4d1c-b514-8ce3a8d31737" providerId="AD" clId="Web-{050B3651-0065-4CCE-930F-1C0CC4080DD4}" dt="2023-05-31T01:36:54.286" v="248" actId="20577"/>
          <ac:spMkLst>
            <pc:docMk/>
            <pc:sldMk cId="3916140993" sldId="263"/>
            <ac:spMk id="3" creationId="{98BB5BFC-47F7-BBE6-B91A-A439B015897A}"/>
          </ac:spMkLst>
        </pc:spChg>
      </pc:sldChg>
      <pc:sldChg chg="addSp modSp new mod setBg">
        <pc:chgData name="Deidre Arms" userId="S::deidre.arms@desirewellnessgroup.net::f6412499-a288-4d1c-b514-8ce3a8d31737" providerId="AD" clId="Web-{050B3651-0065-4CCE-930F-1C0CC4080DD4}" dt="2023-05-31T01:38:47.398" v="265" actId="20577"/>
        <pc:sldMkLst>
          <pc:docMk/>
          <pc:sldMk cId="1261537223" sldId="264"/>
        </pc:sldMkLst>
        <pc:spChg chg="mod">
          <ac:chgData name="Deidre Arms" userId="S::deidre.arms@desirewellnessgroup.net::f6412499-a288-4d1c-b514-8ce3a8d31737" providerId="AD" clId="Web-{050B3651-0065-4CCE-930F-1C0CC4080DD4}" dt="2023-05-31T01:38:37.226" v="262"/>
          <ac:spMkLst>
            <pc:docMk/>
            <pc:sldMk cId="1261537223" sldId="264"/>
            <ac:spMk id="2" creationId="{513B0326-FA74-9C02-F373-97E2E923AAD3}"/>
          </ac:spMkLst>
        </pc:spChg>
        <pc:spChg chg="mod">
          <ac:chgData name="Deidre Arms" userId="S::deidre.arms@desirewellnessgroup.net::f6412499-a288-4d1c-b514-8ce3a8d31737" providerId="AD" clId="Web-{050B3651-0065-4CCE-930F-1C0CC4080DD4}" dt="2023-05-31T01:38:47.398" v="265" actId="20577"/>
          <ac:spMkLst>
            <pc:docMk/>
            <pc:sldMk cId="1261537223" sldId="264"/>
            <ac:spMk id="3" creationId="{ED4F57FD-2F08-4271-DCDC-033421A99FF1}"/>
          </ac:spMkLst>
        </pc:spChg>
        <pc:spChg chg="add">
          <ac:chgData name="Deidre Arms" userId="S::deidre.arms@desirewellnessgroup.net::f6412499-a288-4d1c-b514-8ce3a8d31737" providerId="AD" clId="Web-{050B3651-0065-4CCE-930F-1C0CC4080DD4}" dt="2023-05-31T01:38:37.226" v="262"/>
          <ac:spMkLst>
            <pc:docMk/>
            <pc:sldMk cId="1261537223" sldId="264"/>
            <ac:spMk id="8" creationId="{E777E57D-6A88-4B5B-A068-2BA7FF4E8CCA}"/>
          </ac:spMkLst>
        </pc:spChg>
        <pc:spChg chg="add">
          <ac:chgData name="Deidre Arms" userId="S::deidre.arms@desirewellnessgroup.net::f6412499-a288-4d1c-b514-8ce3a8d31737" providerId="AD" clId="Web-{050B3651-0065-4CCE-930F-1C0CC4080DD4}" dt="2023-05-31T01:38:37.226" v="262"/>
          <ac:spMkLst>
            <pc:docMk/>
            <pc:sldMk cId="1261537223" sldId="264"/>
            <ac:spMk id="10" creationId="{F7117410-A2A4-4085-9ADC-46744551DBDE}"/>
          </ac:spMkLst>
        </pc:spChg>
        <pc:spChg chg="add">
          <ac:chgData name="Deidre Arms" userId="S::deidre.arms@desirewellnessgroup.net::f6412499-a288-4d1c-b514-8ce3a8d31737" providerId="AD" clId="Web-{050B3651-0065-4CCE-930F-1C0CC4080DD4}" dt="2023-05-31T01:38:37.226" v="262"/>
          <ac:spMkLst>
            <pc:docMk/>
            <pc:sldMk cId="1261537223" sldId="264"/>
            <ac:spMk id="12" creationId="{99F74EB5-E547-4FB4-95F5-BCC788F3C4A0}"/>
          </ac:spMkLst>
        </pc:spChg>
      </pc:sldChg>
      <pc:sldChg chg="addSp modSp new mod setBg">
        <pc:chgData name="Deidre Arms" userId="S::deidre.arms@desirewellnessgroup.net::f6412499-a288-4d1c-b514-8ce3a8d31737" providerId="AD" clId="Web-{050B3651-0065-4CCE-930F-1C0CC4080DD4}" dt="2023-05-31T01:46:10.658" v="278" actId="20577"/>
        <pc:sldMkLst>
          <pc:docMk/>
          <pc:sldMk cId="3008228364" sldId="265"/>
        </pc:sldMkLst>
        <pc:spChg chg="mod">
          <ac:chgData name="Deidre Arms" userId="S::deidre.arms@desirewellnessgroup.net::f6412499-a288-4d1c-b514-8ce3a8d31737" providerId="AD" clId="Web-{050B3651-0065-4CCE-930F-1C0CC4080DD4}" dt="2023-05-31T01:39:35.290" v="271"/>
          <ac:spMkLst>
            <pc:docMk/>
            <pc:sldMk cId="3008228364" sldId="265"/>
            <ac:spMk id="2" creationId="{8841F6AD-D85B-CE97-4552-9BC0C68EEA31}"/>
          </ac:spMkLst>
        </pc:spChg>
        <pc:spChg chg="mod">
          <ac:chgData name="Deidre Arms" userId="S::deidre.arms@desirewellnessgroup.net::f6412499-a288-4d1c-b514-8ce3a8d31737" providerId="AD" clId="Web-{050B3651-0065-4CCE-930F-1C0CC4080DD4}" dt="2023-05-31T01:46:10.658" v="278" actId="20577"/>
          <ac:spMkLst>
            <pc:docMk/>
            <pc:sldMk cId="3008228364" sldId="265"/>
            <ac:spMk id="3" creationId="{E97A0A7C-CACC-DCA3-439C-BF26365332D5}"/>
          </ac:spMkLst>
        </pc:spChg>
        <pc:spChg chg="add">
          <ac:chgData name="Deidre Arms" userId="S::deidre.arms@desirewellnessgroup.net::f6412499-a288-4d1c-b514-8ce3a8d31737" providerId="AD" clId="Web-{050B3651-0065-4CCE-930F-1C0CC4080DD4}" dt="2023-05-31T01:39:35.290" v="271"/>
          <ac:spMkLst>
            <pc:docMk/>
            <pc:sldMk cId="3008228364" sldId="265"/>
            <ac:spMk id="8" creationId="{CBB2B1F0-0DD6-4744-9A46-7A344FB48E40}"/>
          </ac:spMkLst>
        </pc:spChg>
        <pc:spChg chg="add">
          <ac:chgData name="Deidre Arms" userId="S::deidre.arms@desirewellnessgroup.net::f6412499-a288-4d1c-b514-8ce3a8d31737" providerId="AD" clId="Web-{050B3651-0065-4CCE-930F-1C0CC4080DD4}" dt="2023-05-31T01:39:35.290" v="271"/>
          <ac:spMkLst>
            <pc:docMk/>
            <pc:sldMk cId="3008228364" sldId="265"/>
            <ac:spMk id="10" creationId="{7A0B5DEA-ADF6-4BA5-9307-147F0A4685A0}"/>
          </ac:spMkLst>
        </pc:spChg>
        <pc:spChg chg="add">
          <ac:chgData name="Deidre Arms" userId="S::deidre.arms@desirewellnessgroup.net::f6412499-a288-4d1c-b514-8ce3a8d31737" providerId="AD" clId="Web-{050B3651-0065-4CCE-930F-1C0CC4080DD4}" dt="2023-05-31T01:39:35.290" v="271"/>
          <ac:spMkLst>
            <pc:docMk/>
            <pc:sldMk cId="3008228364" sldId="265"/>
            <ac:spMk id="12" creationId="{9DECDBF4-02B6-4BB4-B65B-B8107AD6A9E8}"/>
          </ac:spMkLst>
        </pc:spChg>
      </pc:sldChg>
      <pc:sldChg chg="modSp new">
        <pc:chgData name="Deidre Arms" userId="S::deidre.arms@desirewellnessgroup.net::f6412499-a288-4d1c-b514-8ce3a8d31737" providerId="AD" clId="Web-{050B3651-0065-4CCE-930F-1C0CC4080DD4}" dt="2023-05-31T02:22:38.098" v="340" actId="20577"/>
        <pc:sldMkLst>
          <pc:docMk/>
          <pc:sldMk cId="388005845" sldId="266"/>
        </pc:sldMkLst>
        <pc:spChg chg="mod">
          <ac:chgData name="Deidre Arms" userId="S::deidre.arms@desirewellnessgroup.net::f6412499-a288-4d1c-b514-8ce3a8d31737" providerId="AD" clId="Web-{050B3651-0065-4CCE-930F-1C0CC4080DD4}" dt="2023-05-31T02:22:38.098" v="340" actId="20577"/>
          <ac:spMkLst>
            <pc:docMk/>
            <pc:sldMk cId="388005845" sldId="266"/>
            <ac:spMk id="2" creationId="{75642854-9B8F-E982-EA88-67D9766D83AE}"/>
          </ac:spMkLst>
        </pc:spChg>
        <pc:spChg chg="mod">
          <ac:chgData name="Deidre Arms" userId="S::deidre.arms@desirewellnessgroup.net::f6412499-a288-4d1c-b514-8ce3a8d31737" providerId="AD" clId="Web-{050B3651-0065-4CCE-930F-1C0CC4080DD4}" dt="2023-05-31T02:22:04.003" v="284" actId="20577"/>
          <ac:spMkLst>
            <pc:docMk/>
            <pc:sldMk cId="388005845" sldId="266"/>
            <ac:spMk id="3" creationId="{14328BD5-9ED2-E73A-DF40-DA79C6F5B52D}"/>
          </ac:spMkLst>
        </pc:spChg>
      </pc:sldChg>
      <pc:sldChg chg="addSp modSp new mod setBg">
        <pc:chgData name="Deidre Arms" userId="S::deidre.arms@desirewellnessgroup.net::f6412499-a288-4d1c-b514-8ce3a8d31737" providerId="AD" clId="Web-{050B3651-0065-4CCE-930F-1C0CC4080DD4}" dt="2023-05-31T02:27:21.966" v="356" actId="20577"/>
        <pc:sldMkLst>
          <pc:docMk/>
          <pc:sldMk cId="3239988152" sldId="267"/>
        </pc:sldMkLst>
        <pc:spChg chg="mod">
          <ac:chgData name="Deidre Arms" userId="S::deidre.arms@desirewellnessgroup.net::f6412499-a288-4d1c-b514-8ce3a8d31737" providerId="AD" clId="Web-{050B3651-0065-4CCE-930F-1C0CC4080DD4}" dt="2023-05-31T02:27:12.341" v="354"/>
          <ac:spMkLst>
            <pc:docMk/>
            <pc:sldMk cId="3239988152" sldId="267"/>
            <ac:spMk id="2" creationId="{F650845A-D52D-91D8-72E0-7B123FEA6BD8}"/>
          </ac:spMkLst>
        </pc:spChg>
        <pc:spChg chg="mod">
          <ac:chgData name="Deidre Arms" userId="S::deidre.arms@desirewellnessgroup.net::f6412499-a288-4d1c-b514-8ce3a8d31737" providerId="AD" clId="Web-{050B3651-0065-4CCE-930F-1C0CC4080DD4}" dt="2023-05-31T02:27:21.966" v="356" actId="20577"/>
          <ac:spMkLst>
            <pc:docMk/>
            <pc:sldMk cId="3239988152" sldId="267"/>
            <ac:spMk id="3" creationId="{D4C8E71A-8CD3-9498-419A-0AED08A4EB9C}"/>
          </ac:spMkLst>
        </pc:spChg>
        <pc:spChg chg="add">
          <ac:chgData name="Deidre Arms" userId="S::deidre.arms@desirewellnessgroup.net::f6412499-a288-4d1c-b514-8ce3a8d31737" providerId="AD" clId="Web-{050B3651-0065-4CCE-930F-1C0CC4080DD4}" dt="2023-05-31T02:27:12.341" v="354"/>
          <ac:spMkLst>
            <pc:docMk/>
            <pc:sldMk cId="3239988152" sldId="267"/>
            <ac:spMk id="8" creationId="{CBB2B1F0-0DD6-4744-9A46-7A344FB48E40}"/>
          </ac:spMkLst>
        </pc:spChg>
        <pc:spChg chg="add">
          <ac:chgData name="Deidre Arms" userId="S::deidre.arms@desirewellnessgroup.net::f6412499-a288-4d1c-b514-8ce3a8d31737" providerId="AD" clId="Web-{050B3651-0065-4CCE-930F-1C0CC4080DD4}" dt="2023-05-31T02:27:12.341" v="354"/>
          <ac:spMkLst>
            <pc:docMk/>
            <pc:sldMk cId="3239988152" sldId="267"/>
            <ac:spMk id="10" creationId="{7A0B5DEA-ADF6-4BA5-9307-147F0A4685A0}"/>
          </ac:spMkLst>
        </pc:spChg>
        <pc:spChg chg="add">
          <ac:chgData name="Deidre Arms" userId="S::deidre.arms@desirewellnessgroup.net::f6412499-a288-4d1c-b514-8ce3a8d31737" providerId="AD" clId="Web-{050B3651-0065-4CCE-930F-1C0CC4080DD4}" dt="2023-05-31T02:27:12.341" v="354"/>
          <ac:spMkLst>
            <pc:docMk/>
            <pc:sldMk cId="3239988152" sldId="267"/>
            <ac:spMk id="12" creationId="{9DECDBF4-02B6-4BB4-B65B-B8107AD6A9E8}"/>
          </ac:spMkLst>
        </pc:spChg>
      </pc:sldChg>
      <pc:sldChg chg="addSp modSp new mod setBg">
        <pc:chgData name="Deidre Arms" userId="S::deidre.arms@desirewellnessgroup.net::f6412499-a288-4d1c-b514-8ce3a8d31737" providerId="AD" clId="Web-{050B3651-0065-4CCE-930F-1C0CC4080DD4}" dt="2023-05-31T02:28:05.905" v="362"/>
        <pc:sldMkLst>
          <pc:docMk/>
          <pc:sldMk cId="2486405556" sldId="268"/>
        </pc:sldMkLst>
        <pc:spChg chg="mod">
          <ac:chgData name="Deidre Arms" userId="S::deidre.arms@desirewellnessgroup.net::f6412499-a288-4d1c-b514-8ce3a8d31737" providerId="AD" clId="Web-{050B3651-0065-4CCE-930F-1C0CC4080DD4}" dt="2023-05-31T02:28:05.905" v="362"/>
          <ac:spMkLst>
            <pc:docMk/>
            <pc:sldMk cId="2486405556" sldId="268"/>
            <ac:spMk id="2" creationId="{2B190B1A-A8A2-2344-F5CF-2F2D35786123}"/>
          </ac:spMkLst>
        </pc:spChg>
        <pc:spChg chg="mod">
          <ac:chgData name="Deidre Arms" userId="S::deidre.arms@desirewellnessgroup.net::f6412499-a288-4d1c-b514-8ce3a8d31737" providerId="AD" clId="Web-{050B3651-0065-4CCE-930F-1C0CC4080DD4}" dt="2023-05-31T02:28:05.905" v="362"/>
          <ac:spMkLst>
            <pc:docMk/>
            <pc:sldMk cId="2486405556" sldId="268"/>
            <ac:spMk id="3" creationId="{0E3F58BF-3840-260E-2156-D0C942460823}"/>
          </ac:spMkLst>
        </pc:spChg>
        <pc:spChg chg="add">
          <ac:chgData name="Deidre Arms" userId="S::deidre.arms@desirewellnessgroup.net::f6412499-a288-4d1c-b514-8ce3a8d31737" providerId="AD" clId="Web-{050B3651-0065-4CCE-930F-1C0CC4080DD4}" dt="2023-05-31T02:28:05.905" v="362"/>
          <ac:spMkLst>
            <pc:docMk/>
            <pc:sldMk cId="2486405556" sldId="268"/>
            <ac:spMk id="9" creationId="{8380AD67-C5CA-4918-B4BB-C359BB03EEDD}"/>
          </ac:spMkLst>
        </pc:spChg>
        <pc:spChg chg="add">
          <ac:chgData name="Deidre Arms" userId="S::deidre.arms@desirewellnessgroup.net::f6412499-a288-4d1c-b514-8ce3a8d31737" providerId="AD" clId="Web-{050B3651-0065-4CCE-930F-1C0CC4080DD4}" dt="2023-05-31T02:28:05.905" v="362"/>
          <ac:spMkLst>
            <pc:docMk/>
            <pc:sldMk cId="2486405556" sldId="268"/>
            <ac:spMk id="11" creationId="{EABAD4DA-87BA-4F70-9EF0-45C6BCF17823}"/>
          </ac:spMkLst>
        </pc:spChg>
        <pc:spChg chg="add">
          <ac:chgData name="Deidre Arms" userId="S::deidre.arms@desirewellnessgroup.net::f6412499-a288-4d1c-b514-8ce3a8d31737" providerId="AD" clId="Web-{050B3651-0065-4CCE-930F-1C0CC4080DD4}" dt="2023-05-31T02:28:05.905" v="362"/>
          <ac:spMkLst>
            <pc:docMk/>
            <pc:sldMk cId="2486405556" sldId="268"/>
            <ac:spMk id="13" creationId="{915128D9-2797-47FA-B6FE-EC24E6B8437A}"/>
          </ac:spMkLst>
        </pc:spChg>
        <pc:picChg chg="add">
          <ac:chgData name="Deidre Arms" userId="S::deidre.arms@desirewellnessgroup.net::f6412499-a288-4d1c-b514-8ce3a8d31737" providerId="AD" clId="Web-{050B3651-0065-4CCE-930F-1C0CC4080DD4}" dt="2023-05-31T02:28:05.905" v="362"/>
          <ac:picMkLst>
            <pc:docMk/>
            <pc:sldMk cId="2486405556" sldId="268"/>
            <ac:picMk id="5" creationId="{084647D1-54E5-5571-AB88-A6C911C3ADC8}"/>
          </ac:picMkLst>
        </pc:picChg>
      </pc:sldChg>
      <pc:sldChg chg="addSp delSp modSp new mod setBg">
        <pc:chgData name="Deidre Arms" userId="S::deidre.arms@desirewellnessgroup.net::f6412499-a288-4d1c-b514-8ce3a8d31737" providerId="AD" clId="Web-{050B3651-0065-4CCE-930F-1C0CC4080DD4}" dt="2023-05-31T02:53:50.060" v="388" actId="20577"/>
        <pc:sldMkLst>
          <pc:docMk/>
          <pc:sldMk cId="217662159" sldId="269"/>
        </pc:sldMkLst>
        <pc:spChg chg="mod">
          <ac:chgData name="Deidre Arms" userId="S::deidre.arms@desirewellnessgroup.net::f6412499-a288-4d1c-b514-8ce3a8d31737" providerId="AD" clId="Web-{050B3651-0065-4CCE-930F-1C0CC4080DD4}" dt="2023-05-31T02:53:42.357" v="384"/>
          <ac:spMkLst>
            <pc:docMk/>
            <pc:sldMk cId="217662159" sldId="269"/>
            <ac:spMk id="2" creationId="{7992D8B8-9F03-9A24-DE92-E6A6DEF72A88}"/>
          </ac:spMkLst>
        </pc:spChg>
        <pc:spChg chg="mod">
          <ac:chgData name="Deidre Arms" userId="S::deidre.arms@desirewellnessgroup.net::f6412499-a288-4d1c-b514-8ce3a8d31737" providerId="AD" clId="Web-{050B3651-0065-4CCE-930F-1C0CC4080DD4}" dt="2023-05-31T02:53:50.060" v="388" actId="20577"/>
          <ac:spMkLst>
            <pc:docMk/>
            <pc:sldMk cId="217662159" sldId="269"/>
            <ac:spMk id="3" creationId="{8A3D600A-F260-499D-5866-AA444CC74B8C}"/>
          </ac:spMkLst>
        </pc:spChg>
        <pc:spChg chg="add del">
          <ac:chgData name="Deidre Arms" userId="S::deidre.arms@desirewellnessgroup.net::f6412499-a288-4d1c-b514-8ce3a8d31737" providerId="AD" clId="Web-{050B3651-0065-4CCE-930F-1C0CC4080DD4}" dt="2023-05-31T02:53:42.357" v="384"/>
          <ac:spMkLst>
            <pc:docMk/>
            <pc:sldMk cId="217662159" sldId="269"/>
            <ac:spMk id="8" creationId="{E777E57D-6A88-4B5B-A068-2BA7FF4E8CCA}"/>
          </ac:spMkLst>
        </pc:spChg>
        <pc:spChg chg="add del">
          <ac:chgData name="Deidre Arms" userId="S::deidre.arms@desirewellnessgroup.net::f6412499-a288-4d1c-b514-8ce3a8d31737" providerId="AD" clId="Web-{050B3651-0065-4CCE-930F-1C0CC4080DD4}" dt="2023-05-31T02:53:42.357" v="384"/>
          <ac:spMkLst>
            <pc:docMk/>
            <pc:sldMk cId="217662159" sldId="269"/>
            <ac:spMk id="10" creationId="{F7117410-A2A4-4085-9ADC-46744551DBDE}"/>
          </ac:spMkLst>
        </pc:spChg>
        <pc:spChg chg="add del">
          <ac:chgData name="Deidre Arms" userId="S::deidre.arms@desirewellnessgroup.net::f6412499-a288-4d1c-b514-8ce3a8d31737" providerId="AD" clId="Web-{050B3651-0065-4CCE-930F-1C0CC4080DD4}" dt="2023-05-31T02:53:42.357" v="384"/>
          <ac:spMkLst>
            <pc:docMk/>
            <pc:sldMk cId="217662159" sldId="269"/>
            <ac:spMk id="12" creationId="{99F74EB5-E547-4FB4-95F5-BCC788F3C4A0}"/>
          </ac:spMkLst>
        </pc:spChg>
        <pc:spChg chg="add">
          <ac:chgData name="Deidre Arms" userId="S::deidre.arms@desirewellnessgroup.net::f6412499-a288-4d1c-b514-8ce3a8d31737" providerId="AD" clId="Web-{050B3651-0065-4CCE-930F-1C0CC4080DD4}" dt="2023-05-31T02:53:42.357" v="384"/>
          <ac:spMkLst>
            <pc:docMk/>
            <pc:sldMk cId="217662159" sldId="269"/>
            <ac:spMk id="17" creationId="{2029D5AD-8348-4446-B191-6A9B6FE03F21}"/>
          </ac:spMkLst>
        </pc:spChg>
        <pc:spChg chg="add">
          <ac:chgData name="Deidre Arms" userId="S::deidre.arms@desirewellnessgroup.net::f6412499-a288-4d1c-b514-8ce3a8d31737" providerId="AD" clId="Web-{050B3651-0065-4CCE-930F-1C0CC4080DD4}" dt="2023-05-31T02:53:42.357" v="384"/>
          <ac:spMkLst>
            <pc:docMk/>
            <pc:sldMk cId="217662159" sldId="269"/>
            <ac:spMk id="19" creationId="{A3F395A2-2B64-4749-BD93-2F159C7E1FB5}"/>
          </ac:spMkLst>
        </pc:spChg>
        <pc:spChg chg="add">
          <ac:chgData name="Deidre Arms" userId="S::deidre.arms@desirewellnessgroup.net::f6412499-a288-4d1c-b514-8ce3a8d31737" providerId="AD" clId="Web-{050B3651-0065-4CCE-930F-1C0CC4080DD4}" dt="2023-05-31T02:53:42.357" v="384"/>
          <ac:spMkLst>
            <pc:docMk/>
            <pc:sldMk cId="217662159" sldId="269"/>
            <ac:spMk id="21" creationId="{5CF0135B-EAB8-4CA0-896C-2D897ECD28BC}"/>
          </ac:spMkLst>
        </pc:spChg>
        <pc:spChg chg="add">
          <ac:chgData name="Deidre Arms" userId="S::deidre.arms@desirewellnessgroup.net::f6412499-a288-4d1c-b514-8ce3a8d31737" providerId="AD" clId="Web-{050B3651-0065-4CCE-930F-1C0CC4080DD4}" dt="2023-05-31T02:53:42.357" v="384"/>
          <ac:spMkLst>
            <pc:docMk/>
            <pc:sldMk cId="217662159" sldId="269"/>
            <ac:spMk id="23" creationId="{92C3387C-D24F-4737-8A37-1DC5CFF09CFA}"/>
          </ac:spMkLst>
        </pc:spChg>
      </pc:sldChg>
      <pc:sldChg chg="addSp modSp new mod setBg">
        <pc:chgData name="Deidre Arms" userId="S::deidre.arms@desirewellnessgroup.net::f6412499-a288-4d1c-b514-8ce3a8d31737" providerId="AD" clId="Web-{050B3651-0065-4CCE-930F-1C0CC4080DD4}" dt="2023-05-31T02:55:56.969" v="394"/>
        <pc:sldMkLst>
          <pc:docMk/>
          <pc:sldMk cId="2555147517" sldId="270"/>
        </pc:sldMkLst>
        <pc:spChg chg="mod">
          <ac:chgData name="Deidre Arms" userId="S::deidre.arms@desirewellnessgroup.net::f6412499-a288-4d1c-b514-8ce3a8d31737" providerId="AD" clId="Web-{050B3651-0065-4CCE-930F-1C0CC4080DD4}" dt="2023-05-31T02:55:56.969" v="394"/>
          <ac:spMkLst>
            <pc:docMk/>
            <pc:sldMk cId="2555147517" sldId="270"/>
            <ac:spMk id="2" creationId="{CA0A3F16-1188-1DF3-0DC7-E81537801CBF}"/>
          </ac:spMkLst>
        </pc:spChg>
        <pc:spChg chg="mod">
          <ac:chgData name="Deidre Arms" userId="S::deidre.arms@desirewellnessgroup.net::f6412499-a288-4d1c-b514-8ce3a8d31737" providerId="AD" clId="Web-{050B3651-0065-4CCE-930F-1C0CC4080DD4}" dt="2023-05-31T02:55:56.969" v="394"/>
          <ac:spMkLst>
            <pc:docMk/>
            <pc:sldMk cId="2555147517" sldId="270"/>
            <ac:spMk id="3" creationId="{97AA6B75-BB27-DDC2-6239-A55C95A42CC7}"/>
          </ac:spMkLst>
        </pc:spChg>
        <pc:spChg chg="add">
          <ac:chgData name="Deidre Arms" userId="S::deidre.arms@desirewellnessgroup.net::f6412499-a288-4d1c-b514-8ce3a8d31737" providerId="AD" clId="Web-{050B3651-0065-4CCE-930F-1C0CC4080DD4}" dt="2023-05-31T02:55:56.969" v="394"/>
          <ac:spMkLst>
            <pc:docMk/>
            <pc:sldMk cId="2555147517" sldId="270"/>
            <ac:spMk id="8" creationId="{CBB2B1F0-0DD6-4744-9A46-7A344FB48E40}"/>
          </ac:spMkLst>
        </pc:spChg>
        <pc:spChg chg="add">
          <ac:chgData name="Deidre Arms" userId="S::deidre.arms@desirewellnessgroup.net::f6412499-a288-4d1c-b514-8ce3a8d31737" providerId="AD" clId="Web-{050B3651-0065-4CCE-930F-1C0CC4080DD4}" dt="2023-05-31T02:55:56.969" v="394"/>
          <ac:spMkLst>
            <pc:docMk/>
            <pc:sldMk cId="2555147517" sldId="270"/>
            <ac:spMk id="10" creationId="{7A0B5DEA-ADF6-4BA5-9307-147F0A4685A0}"/>
          </ac:spMkLst>
        </pc:spChg>
        <pc:spChg chg="add">
          <ac:chgData name="Deidre Arms" userId="S::deidre.arms@desirewellnessgroup.net::f6412499-a288-4d1c-b514-8ce3a8d31737" providerId="AD" clId="Web-{050B3651-0065-4CCE-930F-1C0CC4080DD4}" dt="2023-05-31T02:55:56.969" v="394"/>
          <ac:spMkLst>
            <pc:docMk/>
            <pc:sldMk cId="2555147517" sldId="270"/>
            <ac:spMk id="12" creationId="{9DECDBF4-02B6-4BB4-B65B-B8107AD6A9E8}"/>
          </ac:spMkLst>
        </pc:spChg>
      </pc:sldChg>
      <pc:sldChg chg="addSp delSp modSp new mod setBg">
        <pc:chgData name="Deidre Arms" userId="S::deidre.arms@desirewellnessgroup.net::f6412499-a288-4d1c-b514-8ce3a8d31737" providerId="AD" clId="Web-{050B3651-0065-4CCE-930F-1C0CC4080DD4}" dt="2023-05-31T03:15:46.983" v="575" actId="14100"/>
        <pc:sldMkLst>
          <pc:docMk/>
          <pc:sldMk cId="2761673611" sldId="271"/>
        </pc:sldMkLst>
        <pc:spChg chg="mod">
          <ac:chgData name="Deidre Arms" userId="S::deidre.arms@desirewellnessgroup.net::f6412499-a288-4d1c-b514-8ce3a8d31737" providerId="AD" clId="Web-{050B3651-0065-4CCE-930F-1C0CC4080DD4}" dt="2023-05-31T02:57:03.584" v="403"/>
          <ac:spMkLst>
            <pc:docMk/>
            <pc:sldMk cId="2761673611" sldId="271"/>
            <ac:spMk id="2" creationId="{A41ADDBA-5079-7998-2CF1-3170A5034068}"/>
          </ac:spMkLst>
        </pc:spChg>
        <pc:spChg chg="mod">
          <ac:chgData name="Deidre Arms" userId="S::deidre.arms@desirewellnessgroup.net::f6412499-a288-4d1c-b514-8ce3a8d31737" providerId="AD" clId="Web-{050B3651-0065-4CCE-930F-1C0CC4080DD4}" dt="2023-05-31T03:15:46.983" v="575" actId="14100"/>
          <ac:spMkLst>
            <pc:docMk/>
            <pc:sldMk cId="2761673611" sldId="271"/>
            <ac:spMk id="3" creationId="{0F1C5703-F8F0-6D11-8A12-A658545C11C3}"/>
          </ac:spMkLst>
        </pc:spChg>
        <pc:spChg chg="add del">
          <ac:chgData name="Deidre Arms" userId="S::deidre.arms@desirewellnessgroup.net::f6412499-a288-4d1c-b514-8ce3a8d31737" providerId="AD" clId="Web-{050B3651-0065-4CCE-930F-1C0CC4080DD4}" dt="2023-05-31T02:57:03.584" v="403"/>
          <ac:spMkLst>
            <pc:docMk/>
            <pc:sldMk cId="2761673611" sldId="271"/>
            <ac:spMk id="8" creationId="{CBB2B1F0-0DD6-4744-9A46-7A344FB48E40}"/>
          </ac:spMkLst>
        </pc:spChg>
        <pc:spChg chg="add del">
          <ac:chgData name="Deidre Arms" userId="S::deidre.arms@desirewellnessgroup.net::f6412499-a288-4d1c-b514-8ce3a8d31737" providerId="AD" clId="Web-{050B3651-0065-4CCE-930F-1C0CC4080DD4}" dt="2023-05-31T02:57:03.584" v="403"/>
          <ac:spMkLst>
            <pc:docMk/>
            <pc:sldMk cId="2761673611" sldId="271"/>
            <ac:spMk id="10" creationId="{7A0B5DEA-ADF6-4BA5-9307-147F0A4685A0}"/>
          </ac:spMkLst>
        </pc:spChg>
        <pc:spChg chg="add del">
          <ac:chgData name="Deidre Arms" userId="S::deidre.arms@desirewellnessgroup.net::f6412499-a288-4d1c-b514-8ce3a8d31737" providerId="AD" clId="Web-{050B3651-0065-4CCE-930F-1C0CC4080DD4}" dt="2023-05-31T02:57:03.584" v="403"/>
          <ac:spMkLst>
            <pc:docMk/>
            <pc:sldMk cId="2761673611" sldId="271"/>
            <ac:spMk id="12" creationId="{9DECDBF4-02B6-4BB4-B65B-B8107AD6A9E8}"/>
          </ac:spMkLst>
        </pc:spChg>
        <pc:spChg chg="add">
          <ac:chgData name="Deidre Arms" userId="S::deidre.arms@desirewellnessgroup.net::f6412499-a288-4d1c-b514-8ce3a8d31737" providerId="AD" clId="Web-{050B3651-0065-4CCE-930F-1C0CC4080DD4}" dt="2023-05-31T02:57:03.584" v="403"/>
          <ac:spMkLst>
            <pc:docMk/>
            <pc:sldMk cId="2761673611" sldId="271"/>
            <ac:spMk id="18" creationId="{79477870-C64A-4E35-8F2F-05B7114F3C74}"/>
          </ac:spMkLst>
        </pc:spChg>
        <pc:spChg chg="add">
          <ac:chgData name="Deidre Arms" userId="S::deidre.arms@desirewellnessgroup.net::f6412499-a288-4d1c-b514-8ce3a8d31737" providerId="AD" clId="Web-{050B3651-0065-4CCE-930F-1C0CC4080DD4}" dt="2023-05-31T02:57:03.584" v="403"/>
          <ac:spMkLst>
            <pc:docMk/>
            <pc:sldMk cId="2761673611" sldId="271"/>
            <ac:spMk id="20" creationId="{8AEA628B-C8FF-4D0B-B111-F101F580B15D}"/>
          </ac:spMkLst>
        </pc:spChg>
        <pc:spChg chg="add">
          <ac:chgData name="Deidre Arms" userId="S::deidre.arms@desirewellnessgroup.net::f6412499-a288-4d1c-b514-8ce3a8d31737" providerId="AD" clId="Web-{050B3651-0065-4CCE-930F-1C0CC4080DD4}" dt="2023-05-31T02:57:03.584" v="403"/>
          <ac:spMkLst>
            <pc:docMk/>
            <pc:sldMk cId="2761673611" sldId="271"/>
            <ac:spMk id="22" creationId="{42663BD0-064C-40FC-A331-F49FCA9536AA}"/>
          </ac:spMkLst>
        </pc:spChg>
        <pc:picChg chg="add">
          <ac:chgData name="Deidre Arms" userId="S::deidre.arms@desirewellnessgroup.net::f6412499-a288-4d1c-b514-8ce3a8d31737" providerId="AD" clId="Web-{050B3651-0065-4CCE-930F-1C0CC4080DD4}" dt="2023-05-31T02:57:03.584" v="403"/>
          <ac:picMkLst>
            <pc:docMk/>
            <pc:sldMk cId="2761673611" sldId="271"/>
            <ac:picMk id="14" creationId="{AD88D366-9064-4DBB-C617-FFBD2BD2BB64}"/>
          </ac:picMkLst>
        </pc:picChg>
      </pc:sldChg>
      <pc:sldChg chg="addSp modSp new mod setBg">
        <pc:chgData name="Deidre Arms" userId="S::deidre.arms@desirewellnessgroup.net::f6412499-a288-4d1c-b514-8ce3a8d31737" providerId="AD" clId="Web-{050B3651-0065-4CCE-930F-1C0CC4080DD4}" dt="2023-05-31T02:57:58.804" v="412" actId="20577"/>
        <pc:sldMkLst>
          <pc:docMk/>
          <pc:sldMk cId="1094644942" sldId="272"/>
        </pc:sldMkLst>
        <pc:spChg chg="mod">
          <ac:chgData name="Deidre Arms" userId="S::deidre.arms@desirewellnessgroup.net::f6412499-a288-4d1c-b514-8ce3a8d31737" providerId="AD" clId="Web-{050B3651-0065-4CCE-930F-1C0CC4080DD4}" dt="2023-05-31T02:57:47.929" v="409" actId="20577"/>
          <ac:spMkLst>
            <pc:docMk/>
            <pc:sldMk cId="1094644942" sldId="272"/>
            <ac:spMk id="2" creationId="{AE6BFE83-16DF-28F1-A60F-E2DAC5E9A1DE}"/>
          </ac:spMkLst>
        </pc:spChg>
        <pc:spChg chg="mod">
          <ac:chgData name="Deidre Arms" userId="S::deidre.arms@desirewellnessgroup.net::f6412499-a288-4d1c-b514-8ce3a8d31737" providerId="AD" clId="Web-{050B3651-0065-4CCE-930F-1C0CC4080DD4}" dt="2023-05-31T02:57:58.804" v="412" actId="20577"/>
          <ac:spMkLst>
            <pc:docMk/>
            <pc:sldMk cId="1094644942" sldId="272"/>
            <ac:spMk id="3" creationId="{8CE454AA-4402-1B0E-149B-6EBE0BA27898}"/>
          </ac:spMkLst>
        </pc:spChg>
        <pc:spChg chg="add">
          <ac:chgData name="Deidre Arms" userId="S::deidre.arms@desirewellnessgroup.net::f6412499-a288-4d1c-b514-8ce3a8d31737" providerId="AD" clId="Web-{050B3651-0065-4CCE-930F-1C0CC4080DD4}" dt="2023-05-31T02:57:38.695" v="408"/>
          <ac:spMkLst>
            <pc:docMk/>
            <pc:sldMk cId="1094644942" sldId="272"/>
            <ac:spMk id="8" creationId="{DAF1966E-FD40-4A4A-B61B-C4DF7FA05F06}"/>
          </ac:spMkLst>
        </pc:spChg>
        <pc:spChg chg="add">
          <ac:chgData name="Deidre Arms" userId="S::deidre.arms@desirewellnessgroup.net::f6412499-a288-4d1c-b514-8ce3a8d31737" providerId="AD" clId="Web-{050B3651-0065-4CCE-930F-1C0CC4080DD4}" dt="2023-05-31T02:57:38.695" v="408"/>
          <ac:spMkLst>
            <pc:docMk/>
            <pc:sldMk cId="1094644942" sldId="272"/>
            <ac:spMk id="10" creationId="{047BFA19-D45E-416B-A404-7AF2F3F27017}"/>
          </ac:spMkLst>
        </pc:spChg>
        <pc:spChg chg="add">
          <ac:chgData name="Deidre Arms" userId="S::deidre.arms@desirewellnessgroup.net::f6412499-a288-4d1c-b514-8ce3a8d31737" providerId="AD" clId="Web-{050B3651-0065-4CCE-930F-1C0CC4080DD4}" dt="2023-05-31T02:57:38.695" v="408"/>
          <ac:spMkLst>
            <pc:docMk/>
            <pc:sldMk cId="1094644942" sldId="272"/>
            <ac:spMk id="12" creationId="{8E0105E7-23DB-4CF2-8258-FF47C7620F6E}"/>
          </ac:spMkLst>
        </pc:spChg>
        <pc:spChg chg="add">
          <ac:chgData name="Deidre Arms" userId="S::deidre.arms@desirewellnessgroup.net::f6412499-a288-4d1c-b514-8ce3a8d31737" providerId="AD" clId="Web-{050B3651-0065-4CCE-930F-1C0CC4080DD4}" dt="2023-05-31T02:57:38.695" v="408"/>
          <ac:spMkLst>
            <pc:docMk/>
            <pc:sldMk cId="1094644942" sldId="272"/>
            <ac:spMk id="14" creationId="{074B4F7D-14B2-478B-8BF5-01E4E0C5D263}"/>
          </ac:spMkLst>
        </pc:spChg>
      </pc:sldChg>
      <pc:sldChg chg="modSp new">
        <pc:chgData name="Deidre Arms" userId="S::deidre.arms@desirewellnessgroup.net::f6412499-a288-4d1c-b514-8ce3a8d31737" providerId="AD" clId="Web-{050B3651-0065-4CCE-930F-1C0CC4080DD4}" dt="2023-05-31T02:59:05.290" v="446" actId="20577"/>
        <pc:sldMkLst>
          <pc:docMk/>
          <pc:sldMk cId="2227550016" sldId="273"/>
        </pc:sldMkLst>
        <pc:spChg chg="mod">
          <ac:chgData name="Deidre Arms" userId="S::deidre.arms@desirewellnessgroup.net::f6412499-a288-4d1c-b514-8ce3a8d31737" providerId="AD" clId="Web-{050B3651-0065-4CCE-930F-1C0CC4080DD4}" dt="2023-05-31T02:58:26.336" v="427" actId="20577"/>
          <ac:spMkLst>
            <pc:docMk/>
            <pc:sldMk cId="2227550016" sldId="273"/>
            <ac:spMk id="2" creationId="{7667CB9A-1AB1-6764-9E86-AB70F77AAEEB}"/>
          </ac:spMkLst>
        </pc:spChg>
        <pc:spChg chg="mod">
          <ac:chgData name="Deidre Arms" userId="S::deidre.arms@desirewellnessgroup.net::f6412499-a288-4d1c-b514-8ce3a8d31737" providerId="AD" clId="Web-{050B3651-0065-4CCE-930F-1C0CC4080DD4}" dt="2023-05-31T02:59:05.290" v="446" actId="20577"/>
          <ac:spMkLst>
            <pc:docMk/>
            <pc:sldMk cId="2227550016" sldId="273"/>
            <ac:spMk id="3" creationId="{4E73094C-B9A0-7D55-18B4-EC749743E4A3}"/>
          </ac:spMkLst>
        </pc:spChg>
      </pc:sldChg>
      <pc:sldChg chg="modSp new">
        <pc:chgData name="Deidre Arms" userId="S::deidre.arms@desirewellnessgroup.net::f6412499-a288-4d1c-b514-8ce3a8d31737" providerId="AD" clId="Web-{050B3651-0065-4CCE-930F-1C0CC4080DD4}" dt="2023-05-31T02:59:25.150" v="449" actId="20577"/>
        <pc:sldMkLst>
          <pc:docMk/>
          <pc:sldMk cId="3751550875" sldId="274"/>
        </pc:sldMkLst>
        <pc:spChg chg="mod">
          <ac:chgData name="Deidre Arms" userId="S::deidre.arms@desirewellnessgroup.net::f6412499-a288-4d1c-b514-8ce3a8d31737" providerId="AD" clId="Web-{050B3651-0065-4CCE-930F-1C0CC4080DD4}" dt="2023-05-31T02:59:25.150" v="449" actId="20577"/>
          <ac:spMkLst>
            <pc:docMk/>
            <pc:sldMk cId="3751550875" sldId="274"/>
            <ac:spMk id="3" creationId="{BF8824A0-830F-7BDD-EAFE-2F44BF6B4CF1}"/>
          </ac:spMkLst>
        </pc:spChg>
      </pc:sldChg>
      <pc:sldChg chg="addSp modSp new mod setBg">
        <pc:chgData name="Deidre Arms" userId="S::deidre.arms@desirewellnessgroup.net::f6412499-a288-4d1c-b514-8ce3a8d31737" providerId="AD" clId="Web-{050B3651-0065-4CCE-930F-1C0CC4080DD4}" dt="2023-05-31T02:59:32.463" v="453"/>
        <pc:sldMkLst>
          <pc:docMk/>
          <pc:sldMk cId="2692536869" sldId="275"/>
        </pc:sldMkLst>
        <pc:spChg chg="mod">
          <ac:chgData name="Deidre Arms" userId="S::deidre.arms@desirewellnessgroup.net::f6412499-a288-4d1c-b514-8ce3a8d31737" providerId="AD" clId="Web-{050B3651-0065-4CCE-930F-1C0CC4080DD4}" dt="2023-05-31T02:59:32.463" v="453"/>
          <ac:spMkLst>
            <pc:docMk/>
            <pc:sldMk cId="2692536869" sldId="275"/>
            <ac:spMk id="2" creationId="{F7DE9F7E-33C5-6383-53D5-8CA5C37F6F5D}"/>
          </ac:spMkLst>
        </pc:spChg>
        <pc:spChg chg="mod">
          <ac:chgData name="Deidre Arms" userId="S::deidre.arms@desirewellnessgroup.net::f6412499-a288-4d1c-b514-8ce3a8d31737" providerId="AD" clId="Web-{050B3651-0065-4CCE-930F-1C0CC4080DD4}" dt="2023-05-31T02:59:32.463" v="453"/>
          <ac:spMkLst>
            <pc:docMk/>
            <pc:sldMk cId="2692536869" sldId="275"/>
            <ac:spMk id="3" creationId="{1FB9FF75-5BDA-CB69-EB83-7688C3531A45}"/>
          </ac:spMkLst>
        </pc:spChg>
        <pc:spChg chg="add">
          <ac:chgData name="Deidre Arms" userId="S::deidre.arms@desirewellnessgroup.net::f6412499-a288-4d1c-b514-8ce3a8d31737" providerId="AD" clId="Web-{050B3651-0065-4CCE-930F-1C0CC4080DD4}" dt="2023-05-31T02:59:32.463" v="453"/>
          <ac:spMkLst>
            <pc:docMk/>
            <pc:sldMk cId="2692536869" sldId="275"/>
            <ac:spMk id="8" creationId="{1C799903-48D5-4A31-A1A2-541072D9771E}"/>
          </ac:spMkLst>
        </pc:spChg>
        <pc:spChg chg="add">
          <ac:chgData name="Deidre Arms" userId="S::deidre.arms@desirewellnessgroup.net::f6412499-a288-4d1c-b514-8ce3a8d31737" providerId="AD" clId="Web-{050B3651-0065-4CCE-930F-1C0CC4080DD4}" dt="2023-05-31T02:59:32.463" v="453"/>
          <ac:spMkLst>
            <pc:docMk/>
            <pc:sldMk cId="2692536869" sldId="275"/>
            <ac:spMk id="10" creationId="{8EFFF109-FC58-4FD3-BE05-9775A1310F55}"/>
          </ac:spMkLst>
        </pc:spChg>
        <pc:spChg chg="add">
          <ac:chgData name="Deidre Arms" userId="S::deidre.arms@desirewellnessgroup.net::f6412499-a288-4d1c-b514-8ce3a8d31737" providerId="AD" clId="Web-{050B3651-0065-4CCE-930F-1C0CC4080DD4}" dt="2023-05-31T02:59:32.463" v="453"/>
          <ac:spMkLst>
            <pc:docMk/>
            <pc:sldMk cId="2692536869" sldId="275"/>
            <ac:spMk id="12" creationId="{E1B96AD6-92A9-4273-A62B-96A1C3E0BA95}"/>
          </ac:spMkLst>
        </pc:spChg>
        <pc:spChg chg="add">
          <ac:chgData name="Deidre Arms" userId="S::deidre.arms@desirewellnessgroup.net::f6412499-a288-4d1c-b514-8ce3a8d31737" providerId="AD" clId="Web-{050B3651-0065-4CCE-930F-1C0CC4080DD4}" dt="2023-05-31T02:59:32.463" v="453"/>
          <ac:spMkLst>
            <pc:docMk/>
            <pc:sldMk cId="2692536869" sldId="275"/>
            <ac:spMk id="14" creationId="{463EEC44-1BA3-44ED-81FC-A644B04B2A44}"/>
          </ac:spMkLst>
        </pc:spChg>
      </pc:sldChg>
      <pc:sldChg chg="addSp modSp new mod setBg">
        <pc:chgData name="Deidre Arms" userId="S::deidre.arms@desirewellnessgroup.net::f6412499-a288-4d1c-b514-8ce3a8d31737" providerId="AD" clId="Web-{050B3651-0065-4CCE-930F-1C0CC4080DD4}" dt="2023-05-31T02:59:53.573" v="457"/>
        <pc:sldMkLst>
          <pc:docMk/>
          <pc:sldMk cId="1105450624" sldId="276"/>
        </pc:sldMkLst>
        <pc:spChg chg="mod">
          <ac:chgData name="Deidre Arms" userId="S::deidre.arms@desirewellnessgroup.net::f6412499-a288-4d1c-b514-8ce3a8d31737" providerId="AD" clId="Web-{050B3651-0065-4CCE-930F-1C0CC4080DD4}" dt="2023-05-31T02:59:53.573" v="457"/>
          <ac:spMkLst>
            <pc:docMk/>
            <pc:sldMk cId="1105450624" sldId="276"/>
            <ac:spMk id="2" creationId="{E8468600-5722-3716-56E4-0F1E6FDABAB7}"/>
          </ac:spMkLst>
        </pc:spChg>
        <pc:spChg chg="mod">
          <ac:chgData name="Deidre Arms" userId="S::deidre.arms@desirewellnessgroup.net::f6412499-a288-4d1c-b514-8ce3a8d31737" providerId="AD" clId="Web-{050B3651-0065-4CCE-930F-1C0CC4080DD4}" dt="2023-05-31T02:59:53.573" v="457"/>
          <ac:spMkLst>
            <pc:docMk/>
            <pc:sldMk cId="1105450624" sldId="276"/>
            <ac:spMk id="3" creationId="{FAA80D3B-2857-B1F9-9CE6-B2D79CFB4AB6}"/>
          </ac:spMkLst>
        </pc:spChg>
        <pc:spChg chg="add">
          <ac:chgData name="Deidre Arms" userId="S::deidre.arms@desirewellnessgroup.net::f6412499-a288-4d1c-b514-8ce3a8d31737" providerId="AD" clId="Web-{050B3651-0065-4CCE-930F-1C0CC4080DD4}" dt="2023-05-31T02:59:53.573" v="457"/>
          <ac:spMkLst>
            <pc:docMk/>
            <pc:sldMk cId="1105450624" sldId="276"/>
            <ac:spMk id="9" creationId="{79477870-C64A-4E35-8F2F-05B7114F3C74}"/>
          </ac:spMkLst>
        </pc:spChg>
        <pc:spChg chg="add">
          <ac:chgData name="Deidre Arms" userId="S::deidre.arms@desirewellnessgroup.net::f6412499-a288-4d1c-b514-8ce3a8d31737" providerId="AD" clId="Web-{050B3651-0065-4CCE-930F-1C0CC4080DD4}" dt="2023-05-31T02:59:53.573" v="457"/>
          <ac:spMkLst>
            <pc:docMk/>
            <pc:sldMk cId="1105450624" sldId="276"/>
            <ac:spMk id="11" creationId="{8AEA628B-C8FF-4D0B-B111-F101F580B15D}"/>
          </ac:spMkLst>
        </pc:spChg>
        <pc:spChg chg="add">
          <ac:chgData name="Deidre Arms" userId="S::deidre.arms@desirewellnessgroup.net::f6412499-a288-4d1c-b514-8ce3a8d31737" providerId="AD" clId="Web-{050B3651-0065-4CCE-930F-1C0CC4080DD4}" dt="2023-05-31T02:59:53.573" v="457"/>
          <ac:spMkLst>
            <pc:docMk/>
            <pc:sldMk cId="1105450624" sldId="276"/>
            <ac:spMk id="13" creationId="{42663BD0-064C-40FC-A331-F49FCA9536AA}"/>
          </ac:spMkLst>
        </pc:spChg>
        <pc:picChg chg="add">
          <ac:chgData name="Deidre Arms" userId="S::deidre.arms@desirewellnessgroup.net::f6412499-a288-4d1c-b514-8ce3a8d31737" providerId="AD" clId="Web-{050B3651-0065-4CCE-930F-1C0CC4080DD4}" dt="2023-05-31T02:59:53.573" v="457"/>
          <ac:picMkLst>
            <pc:docMk/>
            <pc:sldMk cId="1105450624" sldId="276"/>
            <ac:picMk id="5" creationId="{3375E084-077C-C1DA-D4A1-32B99AB62349}"/>
          </ac:picMkLst>
        </pc:picChg>
      </pc:sldChg>
      <pc:sldChg chg="new">
        <pc:chgData name="Deidre Arms" userId="S::deidre.arms@desirewellnessgroup.net::f6412499-a288-4d1c-b514-8ce3a8d31737" providerId="AD" clId="Web-{050B3651-0065-4CCE-930F-1C0CC4080DD4}" dt="2023-05-31T02:59:56.839" v="458"/>
        <pc:sldMkLst>
          <pc:docMk/>
          <pc:sldMk cId="106925606" sldId="277"/>
        </pc:sldMkLst>
      </pc:sldChg>
      <pc:sldChg chg="modSp new">
        <pc:chgData name="Deidre Arms" userId="S::deidre.arms@desirewellnessgroup.net::f6412499-a288-4d1c-b514-8ce3a8d31737" providerId="AD" clId="Web-{050B3651-0065-4CCE-930F-1C0CC4080DD4}" dt="2023-05-31T03:02:48.483" v="481" actId="20577"/>
        <pc:sldMkLst>
          <pc:docMk/>
          <pc:sldMk cId="913101142" sldId="278"/>
        </pc:sldMkLst>
        <pc:spChg chg="mod">
          <ac:chgData name="Deidre Arms" userId="S::deidre.arms@desirewellnessgroup.net::f6412499-a288-4d1c-b514-8ce3a8d31737" providerId="AD" clId="Web-{050B3651-0065-4CCE-930F-1C0CC4080DD4}" dt="2023-05-31T03:02:48.483" v="481" actId="20577"/>
          <ac:spMkLst>
            <pc:docMk/>
            <pc:sldMk cId="913101142" sldId="278"/>
            <ac:spMk id="2" creationId="{592EA57A-40F8-0901-7E0F-FADCA34435E7}"/>
          </ac:spMkLst>
        </pc:spChg>
      </pc:sldChg>
      <pc:sldChg chg="addSp modSp new mod setBg setClrOvrMap">
        <pc:chgData name="Deidre Arms" userId="S::deidre.arms@desirewellnessgroup.net::f6412499-a288-4d1c-b514-8ce3a8d31737" providerId="AD" clId="Web-{050B3651-0065-4CCE-930F-1C0CC4080DD4}" dt="2023-05-31T03:12:56.151" v="541"/>
        <pc:sldMkLst>
          <pc:docMk/>
          <pc:sldMk cId="3834432086" sldId="279"/>
        </pc:sldMkLst>
        <pc:spChg chg="mod">
          <ac:chgData name="Deidre Arms" userId="S::deidre.arms@desirewellnessgroup.net::f6412499-a288-4d1c-b514-8ce3a8d31737" providerId="AD" clId="Web-{050B3651-0065-4CCE-930F-1C0CC4080DD4}" dt="2023-05-31T03:12:56.151" v="541"/>
          <ac:spMkLst>
            <pc:docMk/>
            <pc:sldMk cId="3834432086" sldId="279"/>
            <ac:spMk id="2" creationId="{81570A4D-C990-EEA7-E486-DC32050FE599}"/>
          </ac:spMkLst>
        </pc:spChg>
        <pc:spChg chg="mod">
          <ac:chgData name="Deidre Arms" userId="S::deidre.arms@desirewellnessgroup.net::f6412499-a288-4d1c-b514-8ce3a8d31737" providerId="AD" clId="Web-{050B3651-0065-4CCE-930F-1C0CC4080DD4}" dt="2023-05-31T03:12:56.151" v="541"/>
          <ac:spMkLst>
            <pc:docMk/>
            <pc:sldMk cId="3834432086" sldId="279"/>
            <ac:spMk id="3" creationId="{F4F2049E-CA4E-B3FB-B828-EB18BAA6D5CE}"/>
          </ac:spMkLst>
        </pc:spChg>
        <pc:spChg chg="add">
          <ac:chgData name="Deidre Arms" userId="S::deidre.arms@desirewellnessgroup.net::f6412499-a288-4d1c-b514-8ce3a8d31737" providerId="AD" clId="Web-{050B3651-0065-4CCE-930F-1C0CC4080DD4}" dt="2023-05-31T03:12:56.151" v="541"/>
          <ac:spMkLst>
            <pc:docMk/>
            <pc:sldMk cId="3834432086" sldId="279"/>
            <ac:spMk id="9" creationId="{21A75659-5A6F-4F77-9679-678A00B9D8DC}"/>
          </ac:spMkLst>
        </pc:spChg>
        <pc:spChg chg="add">
          <ac:chgData name="Deidre Arms" userId="S::deidre.arms@desirewellnessgroup.net::f6412499-a288-4d1c-b514-8ce3a8d31737" providerId="AD" clId="Web-{050B3651-0065-4CCE-930F-1C0CC4080DD4}" dt="2023-05-31T03:12:56.151" v="541"/>
          <ac:spMkLst>
            <pc:docMk/>
            <pc:sldMk cId="3834432086" sldId="279"/>
            <ac:spMk id="11" creationId="{EFAEC92A-2230-45B0-A12F-07F9F9EA45AD}"/>
          </ac:spMkLst>
        </pc:spChg>
        <pc:spChg chg="add">
          <ac:chgData name="Deidre Arms" userId="S::deidre.arms@desirewellnessgroup.net::f6412499-a288-4d1c-b514-8ce3a8d31737" providerId="AD" clId="Web-{050B3651-0065-4CCE-930F-1C0CC4080DD4}" dt="2023-05-31T03:12:56.151" v="541"/>
          <ac:spMkLst>
            <pc:docMk/>
            <pc:sldMk cId="3834432086" sldId="279"/>
            <ac:spMk id="13" creationId="{55D4142C-5077-457F-A6AD-3FECFDB39685}"/>
          </ac:spMkLst>
        </pc:spChg>
        <pc:spChg chg="add">
          <ac:chgData name="Deidre Arms" userId="S::deidre.arms@desirewellnessgroup.net::f6412499-a288-4d1c-b514-8ce3a8d31737" providerId="AD" clId="Web-{050B3651-0065-4CCE-930F-1C0CC4080DD4}" dt="2023-05-31T03:12:56.151" v="541"/>
          <ac:spMkLst>
            <pc:docMk/>
            <pc:sldMk cId="3834432086" sldId="279"/>
            <ac:spMk id="15" creationId="{7A5F0580-5EE9-419F-96EE-B6529EF6E7D0}"/>
          </ac:spMkLst>
        </pc:spChg>
        <pc:picChg chg="add">
          <ac:chgData name="Deidre Arms" userId="S::deidre.arms@desirewellnessgroup.net::f6412499-a288-4d1c-b514-8ce3a8d31737" providerId="AD" clId="Web-{050B3651-0065-4CCE-930F-1C0CC4080DD4}" dt="2023-05-31T03:12:56.151" v="541"/>
          <ac:picMkLst>
            <pc:docMk/>
            <pc:sldMk cId="3834432086" sldId="279"/>
            <ac:picMk id="5" creationId="{478927C9-CE5B-BD46-3C73-297A65E89AB6}"/>
          </ac:picMkLst>
        </pc:picChg>
      </pc:sldChg>
      <pc:sldMasterChg chg="add del addSldLayout delSldLayout">
        <pc:chgData name="Deidre Arms" userId="S::deidre.arms@desirewellnessgroup.net::f6412499-a288-4d1c-b514-8ce3a8d31737" providerId="AD" clId="Web-{050B3651-0065-4CCE-930F-1C0CC4080DD4}" dt="2023-05-31T01:10:17.391" v="22"/>
        <pc:sldMasterMkLst>
          <pc:docMk/>
          <pc:sldMasterMk cId="2460954070" sldId="2147483660"/>
        </pc:sldMasterMkLst>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2385387890" sldId="2147483661"/>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949138452" sldId="2147483662"/>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2591524520" sldId="2147483663"/>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1203092039" sldId="2147483664"/>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3733172339" sldId="2147483665"/>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3210312558" sldId="2147483666"/>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3146388984" sldId="2147483667"/>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3171841454" sldId="2147483668"/>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1718958274" sldId="2147483669"/>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2202905451" sldId="2147483670"/>
          </pc:sldLayoutMkLst>
        </pc:sldLayoutChg>
        <pc:sldLayoutChg chg="add del">
          <pc:chgData name="Deidre Arms" userId="S::deidre.arms@desirewellnessgroup.net::f6412499-a288-4d1c-b514-8ce3a8d31737" providerId="AD" clId="Web-{050B3651-0065-4CCE-930F-1C0CC4080DD4}" dt="2023-05-31T01:10:17.391" v="22"/>
          <pc:sldLayoutMkLst>
            <pc:docMk/>
            <pc:sldMasterMk cId="2460954070" sldId="2147483660"/>
            <pc:sldLayoutMk cId="3479445657" sldId="2147483671"/>
          </pc:sldLayoutMkLst>
        </pc:sldLayoutChg>
      </pc:sldMasterChg>
      <pc:sldMasterChg chg="add del replId addSldLayout delSldLayout">
        <pc:chgData name="Deidre Arms" userId="S::deidre.arms@desirewellnessgroup.net::f6412499-a288-4d1c-b514-8ce3a8d31737" providerId="AD" clId="Web-{050B3651-0065-4CCE-930F-1C0CC4080DD4}" dt="2023-05-31T01:10:17.328" v="21"/>
        <pc:sldMasterMkLst>
          <pc:docMk/>
          <pc:sldMasterMk cId="2829824721" sldId="2147483672"/>
        </pc:sldMasterMkLst>
        <pc:sldLayoutChg chg="add del">
          <pc:chgData name="Deidre Arms" userId="S::deidre.arms@desirewellnessgroup.net::f6412499-a288-4d1c-b514-8ce3a8d31737" providerId="AD" clId="Web-{050B3651-0065-4CCE-930F-1C0CC4080DD4}" dt="2023-05-31T01:10:17.328" v="21"/>
          <pc:sldLayoutMkLst>
            <pc:docMk/>
            <pc:sldMasterMk cId="2829824721" sldId="2147483672"/>
            <pc:sldLayoutMk cId="1269482891" sldId="2147483673"/>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762851765" sldId="2147483674"/>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312305960" sldId="2147483675"/>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134979338" sldId="2147483676"/>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620773298" sldId="2147483677"/>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590975731" sldId="2147483678"/>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2093500870" sldId="2147483679"/>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1717480127" sldId="2147483680"/>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2036171854" sldId="2147483681"/>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889951170" sldId="2147483682"/>
          </pc:sldLayoutMkLst>
        </pc:sldLayoutChg>
        <pc:sldLayoutChg chg="add del replId">
          <pc:chgData name="Deidre Arms" userId="S::deidre.arms@desirewellnessgroup.net::f6412499-a288-4d1c-b514-8ce3a8d31737" providerId="AD" clId="Web-{050B3651-0065-4CCE-930F-1C0CC4080DD4}" dt="2023-05-31T01:10:17.328" v="21"/>
          <pc:sldLayoutMkLst>
            <pc:docMk/>
            <pc:sldMasterMk cId="2829824721" sldId="2147483672"/>
            <pc:sldLayoutMk cId="2026540802" sldId="2147483683"/>
          </pc:sldLayoutMkLst>
        </pc:sldLayoutChg>
      </pc:sldMasterChg>
      <pc:sldMasterChg chg="add del addSldLayout delSldLayout">
        <pc:chgData name="Deidre Arms" userId="S::deidre.arms@desirewellnessgroup.net::f6412499-a288-4d1c-b514-8ce3a8d31737" providerId="AD" clId="Web-{050B3651-0065-4CCE-930F-1C0CC4080DD4}" dt="2023-05-31T01:10:17.391" v="22"/>
        <pc:sldMasterMkLst>
          <pc:docMk/>
          <pc:sldMasterMk cId="1661588352" sldId="2147483750"/>
        </pc:sldMasterMkLst>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1849622317" sldId="2147483739"/>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3773545781" sldId="2147483740"/>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525798989" sldId="2147483741"/>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3282802808" sldId="2147483742"/>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333007006" sldId="2147483743"/>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4109572248" sldId="2147483744"/>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661911992" sldId="2147483745"/>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3501664277" sldId="2147483746"/>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3104707925" sldId="2147483747"/>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3858284266" sldId="2147483748"/>
          </pc:sldLayoutMkLst>
        </pc:sldLayoutChg>
        <pc:sldLayoutChg chg="add del">
          <pc:chgData name="Deidre Arms" userId="S::deidre.arms@desirewellnessgroup.net::f6412499-a288-4d1c-b514-8ce3a8d31737" providerId="AD" clId="Web-{050B3651-0065-4CCE-930F-1C0CC4080DD4}" dt="2023-05-31T01:10:17.391" v="22"/>
          <pc:sldLayoutMkLst>
            <pc:docMk/>
            <pc:sldMasterMk cId="1661588352" sldId="2147483750"/>
            <pc:sldLayoutMk cId="1510558953" sldId="2147483749"/>
          </pc:sldLayoutMkLst>
        </pc:sldLayoutChg>
      </pc:sldMasterChg>
    </pc:docChg>
  </pc:docChgLst>
  <pc:docChgLst>
    <pc:chgData name="Deidre Arms" userId="S::deidre.arms@desirewellnessgroup.net::f6412499-a288-4d1c-b514-8ce3a8d31737" providerId="AD" clId="Web-{E24804D6-21CD-4636-FFE6-3B3C5B4734EF}"/>
    <pc:docChg chg="addSld modSld sldOrd">
      <pc:chgData name="Deidre Arms" userId="S::deidre.arms@desirewellnessgroup.net::f6412499-a288-4d1c-b514-8ce3a8d31737" providerId="AD" clId="Web-{E24804D6-21CD-4636-FFE6-3B3C5B4734EF}" dt="2023-06-08T01:52:59.192" v="508" actId="20577"/>
      <pc:docMkLst>
        <pc:docMk/>
      </pc:docMkLst>
      <pc:sldChg chg="ord">
        <pc:chgData name="Deidre Arms" userId="S::deidre.arms@desirewellnessgroup.net::f6412499-a288-4d1c-b514-8ce3a8d31737" providerId="AD" clId="Web-{E24804D6-21CD-4636-FFE6-3B3C5B4734EF}" dt="2023-06-08T00:48:48.417" v="1"/>
        <pc:sldMkLst>
          <pc:docMk/>
          <pc:sldMk cId="2486405556" sldId="268"/>
        </pc:sldMkLst>
      </pc:sldChg>
      <pc:sldChg chg="ord">
        <pc:chgData name="Deidre Arms" userId="S::deidre.arms@desirewellnessgroup.net::f6412499-a288-4d1c-b514-8ce3a8d31737" providerId="AD" clId="Web-{E24804D6-21CD-4636-FFE6-3B3C5B4734EF}" dt="2023-06-08T00:48:42.932" v="0"/>
        <pc:sldMkLst>
          <pc:docMk/>
          <pc:sldMk cId="217662159" sldId="269"/>
        </pc:sldMkLst>
      </pc:sldChg>
      <pc:sldChg chg="addSp delSp modSp">
        <pc:chgData name="Deidre Arms" userId="S::deidre.arms@desirewellnessgroup.net::f6412499-a288-4d1c-b514-8ce3a8d31737" providerId="AD" clId="Web-{E24804D6-21CD-4636-FFE6-3B3C5B4734EF}" dt="2023-06-08T01:16:18.654" v="120"/>
        <pc:sldMkLst>
          <pc:docMk/>
          <pc:sldMk cId="2555147517" sldId="270"/>
        </pc:sldMkLst>
        <pc:spChg chg="del">
          <ac:chgData name="Deidre Arms" userId="S::deidre.arms@desirewellnessgroup.net::f6412499-a288-4d1c-b514-8ce3a8d31737" providerId="AD" clId="Web-{E24804D6-21CD-4636-FFE6-3B3C5B4734EF}" dt="2023-06-08T01:16:18.654" v="120"/>
          <ac:spMkLst>
            <pc:docMk/>
            <pc:sldMk cId="2555147517" sldId="270"/>
            <ac:spMk id="18" creationId="{7301F447-EEF7-48F5-AF73-7566EE7F64AD}"/>
          </ac:spMkLst>
        </pc:spChg>
        <pc:spChg chg="del">
          <ac:chgData name="Deidre Arms" userId="S::deidre.arms@desirewellnessgroup.net::f6412499-a288-4d1c-b514-8ce3a8d31737" providerId="AD" clId="Web-{E24804D6-21CD-4636-FFE6-3B3C5B4734EF}" dt="2023-06-08T01:16:18.654" v="120"/>
          <ac:spMkLst>
            <pc:docMk/>
            <pc:sldMk cId="2555147517" sldId="270"/>
            <ac:spMk id="20" creationId="{F7117410-A2A4-4085-9ADC-46744551DBDE}"/>
          </ac:spMkLst>
        </pc:spChg>
        <pc:spChg chg="del">
          <ac:chgData name="Deidre Arms" userId="S::deidre.arms@desirewellnessgroup.net::f6412499-a288-4d1c-b514-8ce3a8d31737" providerId="AD" clId="Web-{E24804D6-21CD-4636-FFE6-3B3C5B4734EF}" dt="2023-06-08T01:16:18.654" v="120"/>
          <ac:spMkLst>
            <pc:docMk/>
            <pc:sldMk cId="2555147517" sldId="270"/>
            <ac:spMk id="22" creationId="{99F74EB5-E547-4FB4-95F5-BCC788F3C4A0}"/>
          </ac:spMkLst>
        </pc:spChg>
        <pc:spChg chg="add">
          <ac:chgData name="Deidre Arms" userId="S::deidre.arms@desirewellnessgroup.net::f6412499-a288-4d1c-b514-8ce3a8d31737" providerId="AD" clId="Web-{E24804D6-21CD-4636-FFE6-3B3C5B4734EF}" dt="2023-06-08T01:16:18.654" v="120"/>
          <ac:spMkLst>
            <pc:docMk/>
            <pc:sldMk cId="2555147517" sldId="270"/>
            <ac:spMk id="27" creationId="{7301F447-EEF7-48F5-AF73-7566EE7F64AD}"/>
          </ac:spMkLst>
        </pc:spChg>
        <pc:spChg chg="add">
          <ac:chgData name="Deidre Arms" userId="S::deidre.arms@desirewellnessgroup.net::f6412499-a288-4d1c-b514-8ce3a8d31737" providerId="AD" clId="Web-{E24804D6-21CD-4636-FFE6-3B3C5B4734EF}" dt="2023-06-08T01:16:18.654" v="120"/>
          <ac:spMkLst>
            <pc:docMk/>
            <pc:sldMk cId="2555147517" sldId="270"/>
            <ac:spMk id="29" creationId="{F7117410-A2A4-4085-9ADC-46744551DBDE}"/>
          </ac:spMkLst>
        </pc:spChg>
        <pc:spChg chg="add">
          <ac:chgData name="Deidre Arms" userId="S::deidre.arms@desirewellnessgroup.net::f6412499-a288-4d1c-b514-8ce3a8d31737" providerId="AD" clId="Web-{E24804D6-21CD-4636-FFE6-3B3C5B4734EF}" dt="2023-06-08T01:16:18.654" v="120"/>
          <ac:spMkLst>
            <pc:docMk/>
            <pc:sldMk cId="2555147517" sldId="270"/>
            <ac:spMk id="31" creationId="{99F74EB5-E547-4FB4-95F5-BCC788F3C4A0}"/>
          </ac:spMkLst>
        </pc:spChg>
        <pc:graphicFrameChg chg="mod modGraphic">
          <ac:chgData name="Deidre Arms" userId="S::deidre.arms@desirewellnessgroup.net::f6412499-a288-4d1c-b514-8ce3a8d31737" providerId="AD" clId="Web-{E24804D6-21CD-4636-FFE6-3B3C5B4734EF}" dt="2023-06-08T01:16:18.654" v="120"/>
          <ac:graphicFrameMkLst>
            <pc:docMk/>
            <pc:sldMk cId="2555147517" sldId="270"/>
            <ac:graphicFrameMk id="14" creationId="{1AC96D50-9370-E5B6-132E-B2CB5758F85D}"/>
          </ac:graphicFrameMkLst>
        </pc:graphicFrameChg>
      </pc:sldChg>
      <pc:sldChg chg="modSp">
        <pc:chgData name="Deidre Arms" userId="S::deidre.arms@desirewellnessgroup.net::f6412499-a288-4d1c-b514-8ce3a8d31737" providerId="AD" clId="Web-{E24804D6-21CD-4636-FFE6-3B3C5B4734EF}" dt="2023-06-08T01:04:09.701" v="94" actId="20577"/>
        <pc:sldMkLst>
          <pc:docMk/>
          <pc:sldMk cId="3751550875" sldId="274"/>
        </pc:sldMkLst>
        <pc:spChg chg="mod">
          <ac:chgData name="Deidre Arms" userId="S::deidre.arms@desirewellnessgroup.net::f6412499-a288-4d1c-b514-8ce3a8d31737" providerId="AD" clId="Web-{E24804D6-21CD-4636-FFE6-3B3C5B4734EF}" dt="2023-06-08T01:04:09.701" v="94" actId="20577"/>
          <ac:spMkLst>
            <pc:docMk/>
            <pc:sldMk cId="3751550875" sldId="274"/>
            <ac:spMk id="3" creationId="{BF8824A0-830F-7BDD-EAFE-2F44BF6B4CF1}"/>
          </ac:spMkLst>
        </pc:spChg>
      </pc:sldChg>
      <pc:sldChg chg="addSp delSp modSp ord">
        <pc:chgData name="Deidre Arms" userId="S::deidre.arms@desirewellnessgroup.net::f6412499-a288-4d1c-b514-8ce3a8d31737" providerId="AD" clId="Web-{E24804D6-21CD-4636-FFE6-3B3C5B4734EF}" dt="2023-06-08T01:18:40.866" v="129"/>
        <pc:sldMkLst>
          <pc:docMk/>
          <pc:sldMk cId="913101142" sldId="278"/>
        </pc:sldMkLst>
        <pc:spChg chg="mod">
          <ac:chgData name="Deidre Arms" userId="S::deidre.arms@desirewellnessgroup.net::f6412499-a288-4d1c-b514-8ce3a8d31737" providerId="AD" clId="Web-{E24804D6-21CD-4636-FFE6-3B3C5B4734EF}" dt="2023-06-08T01:18:08.333" v="127"/>
          <ac:spMkLst>
            <pc:docMk/>
            <pc:sldMk cId="913101142" sldId="278"/>
            <ac:spMk id="2" creationId="{592EA57A-40F8-0901-7E0F-FADCA34435E7}"/>
          </ac:spMkLst>
        </pc:spChg>
        <pc:spChg chg="mod">
          <ac:chgData name="Deidre Arms" userId="S::deidre.arms@desirewellnessgroup.net::f6412499-a288-4d1c-b514-8ce3a8d31737" providerId="AD" clId="Web-{E24804D6-21CD-4636-FFE6-3B3C5B4734EF}" dt="2023-06-08T01:18:08.333" v="127"/>
          <ac:spMkLst>
            <pc:docMk/>
            <pc:sldMk cId="913101142" sldId="278"/>
            <ac:spMk id="3" creationId="{F225BB72-B813-4C59-95B9-BF1EAF77FC25}"/>
          </ac:spMkLst>
        </pc:spChg>
        <pc:spChg chg="del">
          <ac:chgData name="Deidre Arms" userId="S::deidre.arms@desirewellnessgroup.net::f6412499-a288-4d1c-b514-8ce3a8d31737" providerId="AD" clId="Web-{E24804D6-21CD-4636-FFE6-3B3C5B4734EF}" dt="2023-06-08T01:18:08.333" v="127"/>
          <ac:spMkLst>
            <pc:docMk/>
            <pc:sldMk cId="913101142" sldId="278"/>
            <ac:spMk id="8" creationId="{CBB2B1F0-0DD6-4744-9A46-7A344FB48E40}"/>
          </ac:spMkLst>
        </pc:spChg>
        <pc:spChg chg="del">
          <ac:chgData name="Deidre Arms" userId="S::deidre.arms@desirewellnessgroup.net::f6412499-a288-4d1c-b514-8ce3a8d31737" providerId="AD" clId="Web-{E24804D6-21CD-4636-FFE6-3B3C5B4734EF}" dt="2023-06-08T01:18:08.333" v="127"/>
          <ac:spMkLst>
            <pc:docMk/>
            <pc:sldMk cId="913101142" sldId="278"/>
            <ac:spMk id="10" creationId="{7A0B5DEA-ADF6-4BA5-9307-147F0A4685A0}"/>
          </ac:spMkLst>
        </pc:spChg>
        <pc:spChg chg="del">
          <ac:chgData name="Deidre Arms" userId="S::deidre.arms@desirewellnessgroup.net::f6412499-a288-4d1c-b514-8ce3a8d31737" providerId="AD" clId="Web-{E24804D6-21CD-4636-FFE6-3B3C5B4734EF}" dt="2023-06-08T01:18:08.333" v="127"/>
          <ac:spMkLst>
            <pc:docMk/>
            <pc:sldMk cId="913101142" sldId="278"/>
            <ac:spMk id="12" creationId="{9DECDBF4-02B6-4BB4-B65B-B8107AD6A9E8}"/>
          </ac:spMkLst>
        </pc:spChg>
        <pc:spChg chg="add">
          <ac:chgData name="Deidre Arms" userId="S::deidre.arms@desirewellnessgroup.net::f6412499-a288-4d1c-b514-8ce3a8d31737" providerId="AD" clId="Web-{E24804D6-21CD-4636-FFE6-3B3C5B4734EF}" dt="2023-06-08T01:18:08.333" v="127"/>
          <ac:spMkLst>
            <pc:docMk/>
            <pc:sldMk cId="913101142" sldId="278"/>
            <ac:spMk id="17" creationId="{B6D861F1-F386-4A7D-A4BF-3BEB82DEBA86}"/>
          </ac:spMkLst>
        </pc:spChg>
        <pc:spChg chg="add">
          <ac:chgData name="Deidre Arms" userId="S::deidre.arms@desirewellnessgroup.net::f6412499-a288-4d1c-b514-8ce3a8d31737" providerId="AD" clId="Web-{E24804D6-21CD-4636-FFE6-3B3C5B4734EF}" dt="2023-06-08T01:18:08.333" v="127"/>
          <ac:spMkLst>
            <pc:docMk/>
            <pc:sldMk cId="913101142" sldId="278"/>
            <ac:spMk id="19" creationId="{562DFC44-A40C-4573-9230-B3EDB3EC8EEB}"/>
          </ac:spMkLst>
        </pc:spChg>
        <pc:spChg chg="add">
          <ac:chgData name="Deidre Arms" userId="S::deidre.arms@desirewellnessgroup.net::f6412499-a288-4d1c-b514-8ce3a8d31737" providerId="AD" clId="Web-{E24804D6-21CD-4636-FFE6-3B3C5B4734EF}" dt="2023-06-08T01:18:08.333" v="127"/>
          <ac:spMkLst>
            <pc:docMk/>
            <pc:sldMk cId="913101142" sldId="278"/>
            <ac:spMk id="21" creationId="{15589D35-CF9F-4DE9-A792-8571A09E9BC9}"/>
          </ac:spMkLst>
        </pc:spChg>
        <pc:picChg chg="add del mod">
          <ac:chgData name="Deidre Arms" userId="S::deidre.arms@desirewellnessgroup.net::f6412499-a288-4d1c-b514-8ce3a8d31737" providerId="AD" clId="Web-{E24804D6-21CD-4636-FFE6-3B3C5B4734EF}" dt="2023-06-08T01:02:51.001" v="78"/>
          <ac:picMkLst>
            <pc:docMk/>
            <pc:sldMk cId="913101142" sldId="278"/>
            <ac:picMk id="4" creationId="{95CC8FAC-54D3-E8C3-1023-DA522959292B}"/>
          </ac:picMkLst>
        </pc:picChg>
      </pc:sldChg>
      <pc:sldChg chg="addSp delSp modSp">
        <pc:chgData name="Deidre Arms" userId="S::deidre.arms@desirewellnessgroup.net::f6412499-a288-4d1c-b514-8ce3a8d31737" providerId="AD" clId="Web-{E24804D6-21CD-4636-FFE6-3B3C5B4734EF}" dt="2023-06-08T00:53:38.201" v="34"/>
        <pc:sldMkLst>
          <pc:docMk/>
          <pc:sldMk cId="2057824896" sldId="281"/>
        </pc:sldMkLst>
        <pc:spChg chg="mod">
          <ac:chgData name="Deidre Arms" userId="S::deidre.arms@desirewellnessgroup.net::f6412499-a288-4d1c-b514-8ce3a8d31737" providerId="AD" clId="Web-{E24804D6-21CD-4636-FFE6-3B3C5B4734EF}" dt="2023-06-08T00:53:38.201" v="34"/>
          <ac:spMkLst>
            <pc:docMk/>
            <pc:sldMk cId="2057824896" sldId="281"/>
            <ac:spMk id="2" creationId="{45C26533-C762-D970-AC86-3FF62B1EFC9F}"/>
          </ac:spMkLst>
        </pc:spChg>
        <pc:spChg chg="del">
          <ac:chgData name="Deidre Arms" userId="S::deidre.arms@desirewellnessgroup.net::f6412499-a288-4d1c-b514-8ce3a8d31737" providerId="AD" clId="Web-{E24804D6-21CD-4636-FFE6-3B3C5B4734EF}" dt="2023-06-08T00:53:38.201" v="34"/>
          <ac:spMkLst>
            <pc:docMk/>
            <pc:sldMk cId="2057824896" sldId="281"/>
            <ac:spMk id="3" creationId="{F0431975-7875-2C03-B891-D4C647DB1735}"/>
          </ac:spMkLst>
        </pc:spChg>
        <pc:spChg chg="del">
          <ac:chgData name="Deidre Arms" userId="S::deidre.arms@desirewellnessgroup.net::f6412499-a288-4d1c-b514-8ce3a8d31737" providerId="AD" clId="Web-{E24804D6-21CD-4636-FFE6-3B3C5B4734EF}" dt="2023-06-08T00:53:38.201" v="34"/>
          <ac:spMkLst>
            <pc:docMk/>
            <pc:sldMk cId="2057824896" sldId="281"/>
            <ac:spMk id="14" creationId="{074B4F7D-14B2-478B-8BF5-01E4E0C5D263}"/>
          </ac:spMkLst>
        </pc:spChg>
        <pc:spChg chg="del">
          <ac:chgData name="Deidre Arms" userId="S::deidre.arms@desirewellnessgroup.net::f6412499-a288-4d1c-b514-8ce3a8d31737" providerId="AD" clId="Web-{E24804D6-21CD-4636-FFE6-3B3C5B4734EF}" dt="2023-06-08T00:53:38.201" v="34"/>
          <ac:spMkLst>
            <pc:docMk/>
            <pc:sldMk cId="2057824896" sldId="281"/>
            <ac:spMk id="15" creationId="{DAF1966E-FD40-4A4A-B61B-C4DF7FA05F06}"/>
          </ac:spMkLst>
        </pc:spChg>
        <pc:spChg chg="del">
          <ac:chgData name="Deidre Arms" userId="S::deidre.arms@desirewellnessgroup.net::f6412499-a288-4d1c-b514-8ce3a8d31737" providerId="AD" clId="Web-{E24804D6-21CD-4636-FFE6-3B3C5B4734EF}" dt="2023-06-08T00:53:38.201" v="34"/>
          <ac:spMkLst>
            <pc:docMk/>
            <pc:sldMk cId="2057824896" sldId="281"/>
            <ac:spMk id="16" creationId="{047BFA19-D45E-416B-A404-7AF2F3F27017}"/>
          </ac:spMkLst>
        </pc:spChg>
        <pc:spChg chg="del">
          <ac:chgData name="Deidre Arms" userId="S::deidre.arms@desirewellnessgroup.net::f6412499-a288-4d1c-b514-8ce3a8d31737" providerId="AD" clId="Web-{E24804D6-21CD-4636-FFE6-3B3C5B4734EF}" dt="2023-06-08T00:53:38.201" v="34"/>
          <ac:spMkLst>
            <pc:docMk/>
            <pc:sldMk cId="2057824896" sldId="281"/>
            <ac:spMk id="17" creationId="{8E0105E7-23DB-4CF2-8258-FF47C7620F6E}"/>
          </ac:spMkLst>
        </pc:spChg>
        <pc:spChg chg="add">
          <ac:chgData name="Deidre Arms" userId="S::deidre.arms@desirewellnessgroup.net::f6412499-a288-4d1c-b514-8ce3a8d31737" providerId="AD" clId="Web-{E24804D6-21CD-4636-FFE6-3B3C5B4734EF}" dt="2023-06-08T00:53:38.201" v="34"/>
          <ac:spMkLst>
            <pc:docMk/>
            <pc:sldMk cId="2057824896" sldId="281"/>
            <ac:spMk id="23" creationId="{7517A47C-B2E5-4B79-8061-D74B1311AF6E}"/>
          </ac:spMkLst>
        </pc:spChg>
        <pc:spChg chg="add">
          <ac:chgData name="Deidre Arms" userId="S::deidre.arms@desirewellnessgroup.net::f6412499-a288-4d1c-b514-8ce3a8d31737" providerId="AD" clId="Web-{E24804D6-21CD-4636-FFE6-3B3C5B4734EF}" dt="2023-06-08T00:53:38.201" v="34"/>
          <ac:spMkLst>
            <pc:docMk/>
            <pc:sldMk cId="2057824896" sldId="281"/>
            <ac:spMk id="25" creationId="{C505E780-2083-4CB5-A42A-5E0E2908ECC3}"/>
          </ac:spMkLst>
        </pc:spChg>
        <pc:spChg chg="add">
          <ac:chgData name="Deidre Arms" userId="S::deidre.arms@desirewellnessgroup.net::f6412499-a288-4d1c-b514-8ce3a8d31737" providerId="AD" clId="Web-{E24804D6-21CD-4636-FFE6-3B3C5B4734EF}" dt="2023-06-08T00:53:38.201" v="34"/>
          <ac:spMkLst>
            <pc:docMk/>
            <pc:sldMk cId="2057824896" sldId="281"/>
            <ac:spMk id="27" creationId="{D2C0AE1C-0118-41AE-8A10-7CDCBF10E96F}"/>
          </ac:spMkLst>
        </pc:spChg>
        <pc:spChg chg="add">
          <ac:chgData name="Deidre Arms" userId="S::deidre.arms@desirewellnessgroup.net::f6412499-a288-4d1c-b514-8ce3a8d31737" providerId="AD" clId="Web-{E24804D6-21CD-4636-FFE6-3B3C5B4734EF}" dt="2023-06-08T00:53:38.201" v="34"/>
          <ac:spMkLst>
            <pc:docMk/>
            <pc:sldMk cId="2057824896" sldId="281"/>
            <ac:spMk id="29" creationId="{463EEC44-1BA3-44ED-81FC-A644B04B2A44}"/>
          </ac:spMkLst>
        </pc:spChg>
        <pc:graphicFrameChg chg="add">
          <ac:chgData name="Deidre Arms" userId="S::deidre.arms@desirewellnessgroup.net::f6412499-a288-4d1c-b514-8ce3a8d31737" providerId="AD" clId="Web-{E24804D6-21CD-4636-FFE6-3B3C5B4734EF}" dt="2023-06-08T00:53:38.201" v="34"/>
          <ac:graphicFrameMkLst>
            <pc:docMk/>
            <pc:sldMk cId="2057824896" sldId="281"/>
            <ac:graphicFrameMk id="19" creationId="{6A9619A7-34CA-7B8C-AF44-874DB2BC82DB}"/>
          </ac:graphicFrameMkLst>
        </pc:graphicFrameChg>
      </pc:sldChg>
      <pc:sldChg chg="modSp">
        <pc:chgData name="Deidre Arms" userId="S::deidre.arms@desirewellnessgroup.net::f6412499-a288-4d1c-b514-8ce3a8d31737" providerId="AD" clId="Web-{E24804D6-21CD-4636-FFE6-3B3C5B4734EF}" dt="2023-06-08T00:50:11.406" v="26" actId="20577"/>
        <pc:sldMkLst>
          <pc:docMk/>
          <pc:sldMk cId="177426838" sldId="287"/>
        </pc:sldMkLst>
        <pc:spChg chg="mod">
          <ac:chgData name="Deidre Arms" userId="S::deidre.arms@desirewellnessgroup.net::f6412499-a288-4d1c-b514-8ce3a8d31737" providerId="AD" clId="Web-{E24804D6-21CD-4636-FFE6-3B3C5B4734EF}" dt="2023-06-08T00:50:08.828" v="25" actId="20577"/>
          <ac:spMkLst>
            <pc:docMk/>
            <pc:sldMk cId="177426838" sldId="287"/>
            <ac:spMk id="2" creationId="{218BD716-CCBE-200D-19E7-EC31CDDEC023}"/>
          </ac:spMkLst>
        </pc:spChg>
        <pc:spChg chg="mod">
          <ac:chgData name="Deidre Arms" userId="S::deidre.arms@desirewellnessgroup.net::f6412499-a288-4d1c-b514-8ce3a8d31737" providerId="AD" clId="Web-{E24804D6-21CD-4636-FFE6-3B3C5B4734EF}" dt="2023-06-08T00:50:11.406" v="26" actId="20577"/>
          <ac:spMkLst>
            <pc:docMk/>
            <pc:sldMk cId="177426838" sldId="287"/>
            <ac:spMk id="3" creationId="{FB1CB983-48FC-7710-428C-8AC8F7917B8E}"/>
          </ac:spMkLst>
        </pc:spChg>
      </pc:sldChg>
      <pc:sldChg chg="addSp delSp modSp">
        <pc:chgData name="Deidre Arms" userId="S::deidre.arms@desirewellnessgroup.net::f6412499-a288-4d1c-b514-8ce3a8d31737" providerId="AD" clId="Web-{E24804D6-21CD-4636-FFE6-3B3C5B4734EF}" dt="2023-06-08T00:50:44.502" v="28"/>
        <pc:sldMkLst>
          <pc:docMk/>
          <pc:sldMk cId="1151234963" sldId="288"/>
        </pc:sldMkLst>
        <pc:spChg chg="mod">
          <ac:chgData name="Deidre Arms" userId="S::deidre.arms@desirewellnessgroup.net::f6412499-a288-4d1c-b514-8ce3a8d31737" providerId="AD" clId="Web-{E24804D6-21CD-4636-FFE6-3B3C5B4734EF}" dt="2023-06-08T00:50:44.502" v="28"/>
          <ac:spMkLst>
            <pc:docMk/>
            <pc:sldMk cId="1151234963" sldId="288"/>
            <ac:spMk id="2" creationId="{7E13BF57-0F2A-270F-01E5-7F54BD52398A}"/>
          </ac:spMkLst>
        </pc:spChg>
        <pc:spChg chg="del">
          <ac:chgData name="Deidre Arms" userId="S::deidre.arms@desirewellnessgroup.net::f6412499-a288-4d1c-b514-8ce3a8d31737" providerId="AD" clId="Web-{E24804D6-21CD-4636-FFE6-3B3C5B4734EF}" dt="2023-06-08T00:50:44.502" v="28"/>
          <ac:spMkLst>
            <pc:docMk/>
            <pc:sldMk cId="1151234963" sldId="288"/>
            <ac:spMk id="15" creationId="{81E1224E-6618-482E-BE87-321A7FC1CDE8}"/>
          </ac:spMkLst>
        </pc:spChg>
        <pc:spChg chg="del">
          <ac:chgData name="Deidre Arms" userId="S::deidre.arms@desirewellnessgroup.net::f6412499-a288-4d1c-b514-8ce3a8d31737" providerId="AD" clId="Web-{E24804D6-21CD-4636-FFE6-3B3C5B4734EF}" dt="2023-06-08T00:50:44.502" v="28"/>
          <ac:spMkLst>
            <pc:docMk/>
            <pc:sldMk cId="1151234963" sldId="288"/>
            <ac:spMk id="16" creationId="{066346BE-FDB4-4772-A696-0719490ABD64}"/>
          </ac:spMkLst>
        </pc:spChg>
        <pc:spChg chg="del">
          <ac:chgData name="Deidre Arms" userId="S::deidre.arms@desirewellnessgroup.net::f6412499-a288-4d1c-b514-8ce3a8d31737" providerId="AD" clId="Web-{E24804D6-21CD-4636-FFE6-3B3C5B4734EF}" dt="2023-06-08T00:50:44.502" v="28"/>
          <ac:spMkLst>
            <pc:docMk/>
            <pc:sldMk cId="1151234963" sldId="288"/>
            <ac:spMk id="17" creationId="{FB92FFCE-0C90-454E-AA25-D4EE9A6C39C5}"/>
          </ac:spMkLst>
        </pc:spChg>
        <pc:spChg chg="add">
          <ac:chgData name="Deidre Arms" userId="S::deidre.arms@desirewellnessgroup.net::f6412499-a288-4d1c-b514-8ce3a8d31737" providerId="AD" clId="Web-{E24804D6-21CD-4636-FFE6-3B3C5B4734EF}" dt="2023-06-08T00:50:44.502" v="28"/>
          <ac:spMkLst>
            <pc:docMk/>
            <pc:sldMk cId="1151234963" sldId="288"/>
            <ac:spMk id="23" creationId="{7301F447-EEF7-48F5-AF73-7566EE7F64AD}"/>
          </ac:spMkLst>
        </pc:spChg>
        <pc:spChg chg="add">
          <ac:chgData name="Deidre Arms" userId="S::deidre.arms@desirewellnessgroup.net::f6412499-a288-4d1c-b514-8ce3a8d31737" providerId="AD" clId="Web-{E24804D6-21CD-4636-FFE6-3B3C5B4734EF}" dt="2023-06-08T00:50:44.502" v="28"/>
          <ac:spMkLst>
            <pc:docMk/>
            <pc:sldMk cId="1151234963" sldId="288"/>
            <ac:spMk id="25" creationId="{F7117410-A2A4-4085-9ADC-46744551DBDE}"/>
          </ac:spMkLst>
        </pc:spChg>
        <pc:spChg chg="add">
          <ac:chgData name="Deidre Arms" userId="S::deidre.arms@desirewellnessgroup.net::f6412499-a288-4d1c-b514-8ce3a8d31737" providerId="AD" clId="Web-{E24804D6-21CD-4636-FFE6-3B3C5B4734EF}" dt="2023-06-08T00:50:44.502" v="28"/>
          <ac:spMkLst>
            <pc:docMk/>
            <pc:sldMk cId="1151234963" sldId="288"/>
            <ac:spMk id="27" creationId="{99F74EB5-E547-4FB4-95F5-BCC788F3C4A0}"/>
          </ac:spMkLst>
        </pc:spChg>
        <pc:graphicFrameChg chg="mod modGraphic">
          <ac:chgData name="Deidre Arms" userId="S::deidre.arms@desirewellnessgroup.net::f6412499-a288-4d1c-b514-8ce3a8d31737" providerId="AD" clId="Web-{E24804D6-21CD-4636-FFE6-3B3C5B4734EF}" dt="2023-06-08T00:50:44.502" v="28"/>
          <ac:graphicFrameMkLst>
            <pc:docMk/>
            <pc:sldMk cId="1151234963" sldId="288"/>
            <ac:graphicFrameMk id="18" creationId="{071FB05E-FEF0-1021-E2E3-538FC00CF09D}"/>
          </ac:graphicFrameMkLst>
        </pc:graphicFrameChg>
      </pc:sldChg>
      <pc:sldChg chg="addSp delSp modSp mod addAnim setClrOvrMap">
        <pc:chgData name="Deidre Arms" userId="S::deidre.arms@desirewellnessgroup.net::f6412499-a288-4d1c-b514-8ce3a8d31737" providerId="AD" clId="Web-{E24804D6-21CD-4636-FFE6-3B3C5B4734EF}" dt="2023-06-08T00:55:02.190" v="36"/>
        <pc:sldMkLst>
          <pc:docMk/>
          <pc:sldMk cId="3954324568" sldId="296"/>
        </pc:sldMkLst>
        <pc:spChg chg="mod">
          <ac:chgData name="Deidre Arms" userId="S::deidre.arms@desirewellnessgroup.net::f6412499-a288-4d1c-b514-8ce3a8d31737" providerId="AD" clId="Web-{E24804D6-21CD-4636-FFE6-3B3C5B4734EF}" dt="2023-06-08T00:55:02.190" v="35"/>
          <ac:spMkLst>
            <pc:docMk/>
            <pc:sldMk cId="3954324568" sldId="296"/>
            <ac:spMk id="2" creationId="{D57DE98E-E324-64E1-0B31-0251A9011696}"/>
          </ac:spMkLst>
        </pc:spChg>
        <pc:spChg chg="del">
          <ac:chgData name="Deidre Arms" userId="S::deidre.arms@desirewellnessgroup.net::f6412499-a288-4d1c-b514-8ce3a8d31737" providerId="AD" clId="Web-{E24804D6-21CD-4636-FFE6-3B3C5B4734EF}" dt="2023-06-08T00:55:02.190" v="35"/>
          <ac:spMkLst>
            <pc:docMk/>
            <pc:sldMk cId="3954324568" sldId="296"/>
            <ac:spMk id="9" creationId="{8D06CE56-3881-4ADA-8CEF-D18B02C242A3}"/>
          </ac:spMkLst>
        </pc:spChg>
        <pc:spChg chg="del">
          <ac:chgData name="Deidre Arms" userId="S::deidre.arms@desirewellnessgroup.net::f6412499-a288-4d1c-b514-8ce3a8d31737" providerId="AD" clId="Web-{E24804D6-21CD-4636-FFE6-3B3C5B4734EF}" dt="2023-06-08T00:55:02.190" v="35"/>
          <ac:spMkLst>
            <pc:docMk/>
            <pc:sldMk cId="3954324568" sldId="296"/>
            <ac:spMk id="11" creationId="{79F3C543-62EC-4433-9C93-A2CD8764E9B4}"/>
          </ac:spMkLst>
        </pc:spChg>
        <pc:spChg chg="del">
          <ac:chgData name="Deidre Arms" userId="S::deidre.arms@desirewellnessgroup.net::f6412499-a288-4d1c-b514-8ce3a8d31737" providerId="AD" clId="Web-{E24804D6-21CD-4636-FFE6-3B3C5B4734EF}" dt="2023-06-08T00:55:02.190" v="35"/>
          <ac:spMkLst>
            <pc:docMk/>
            <pc:sldMk cId="3954324568" sldId="296"/>
            <ac:spMk id="13" creationId="{5A59F003-E00A-43F9-91DC-CC54E3B87466}"/>
          </ac:spMkLst>
        </pc:spChg>
        <pc:spChg chg="del">
          <ac:chgData name="Deidre Arms" userId="S::deidre.arms@desirewellnessgroup.net::f6412499-a288-4d1c-b514-8ce3a8d31737" providerId="AD" clId="Web-{E24804D6-21CD-4636-FFE6-3B3C5B4734EF}" dt="2023-06-08T00:55:02.190" v="35"/>
          <ac:spMkLst>
            <pc:docMk/>
            <pc:sldMk cId="3954324568" sldId="296"/>
            <ac:spMk id="15" creationId="{D74A4382-E3AD-430A-9A1F-DFA3E0E77A7D}"/>
          </ac:spMkLst>
        </pc:spChg>
        <pc:spChg chg="del">
          <ac:chgData name="Deidre Arms" userId="S::deidre.arms@desirewellnessgroup.net::f6412499-a288-4d1c-b514-8ce3a8d31737" providerId="AD" clId="Web-{E24804D6-21CD-4636-FFE6-3B3C5B4734EF}" dt="2023-06-08T00:55:02.190" v="35"/>
          <ac:spMkLst>
            <pc:docMk/>
            <pc:sldMk cId="3954324568" sldId="296"/>
            <ac:spMk id="17" creationId="{79F40191-0F44-4FD1-82CC-ACB507C14BE6}"/>
          </ac:spMkLst>
        </pc:spChg>
        <pc:spChg chg="add">
          <ac:chgData name="Deidre Arms" userId="S::deidre.arms@desirewellnessgroup.net::f6412499-a288-4d1c-b514-8ce3a8d31737" providerId="AD" clId="Web-{E24804D6-21CD-4636-FFE6-3B3C5B4734EF}" dt="2023-06-08T00:55:02.190" v="35"/>
          <ac:spMkLst>
            <pc:docMk/>
            <pc:sldMk cId="3954324568" sldId="296"/>
            <ac:spMk id="22" creationId="{8D06CE56-3881-4ADA-8CEF-D18B02C242A3}"/>
          </ac:spMkLst>
        </pc:spChg>
        <pc:spChg chg="add">
          <ac:chgData name="Deidre Arms" userId="S::deidre.arms@desirewellnessgroup.net::f6412499-a288-4d1c-b514-8ce3a8d31737" providerId="AD" clId="Web-{E24804D6-21CD-4636-FFE6-3B3C5B4734EF}" dt="2023-06-08T00:55:02.190" v="35"/>
          <ac:spMkLst>
            <pc:docMk/>
            <pc:sldMk cId="3954324568" sldId="296"/>
            <ac:spMk id="24" creationId="{79F3C543-62EC-4433-9C93-A2CD8764E9B4}"/>
          </ac:spMkLst>
        </pc:spChg>
        <pc:spChg chg="add">
          <ac:chgData name="Deidre Arms" userId="S::deidre.arms@desirewellnessgroup.net::f6412499-a288-4d1c-b514-8ce3a8d31737" providerId="AD" clId="Web-{E24804D6-21CD-4636-FFE6-3B3C5B4734EF}" dt="2023-06-08T00:55:02.190" v="35"/>
          <ac:spMkLst>
            <pc:docMk/>
            <pc:sldMk cId="3954324568" sldId="296"/>
            <ac:spMk id="26" creationId="{E91DC736-0EF8-4F87-9146-EBF1D2EE4D3D}"/>
          </ac:spMkLst>
        </pc:spChg>
        <pc:spChg chg="add">
          <ac:chgData name="Deidre Arms" userId="S::deidre.arms@desirewellnessgroup.net::f6412499-a288-4d1c-b514-8ce3a8d31737" providerId="AD" clId="Web-{E24804D6-21CD-4636-FFE6-3B3C5B4734EF}" dt="2023-06-08T00:55:02.190" v="35"/>
          <ac:spMkLst>
            <pc:docMk/>
            <pc:sldMk cId="3954324568" sldId="296"/>
            <ac:spMk id="28" creationId="{097CD68E-23E3-4007-8847-CD0944C4F7BE}"/>
          </ac:spMkLst>
        </pc:spChg>
        <pc:spChg chg="add">
          <ac:chgData name="Deidre Arms" userId="S::deidre.arms@desirewellnessgroup.net::f6412499-a288-4d1c-b514-8ce3a8d31737" providerId="AD" clId="Web-{E24804D6-21CD-4636-FFE6-3B3C5B4734EF}" dt="2023-06-08T00:55:02.190" v="35"/>
          <ac:spMkLst>
            <pc:docMk/>
            <pc:sldMk cId="3954324568" sldId="296"/>
            <ac:spMk id="30" creationId="{AF2F604E-43BE-4DC3-B983-E071523364F8}"/>
          </ac:spMkLst>
        </pc:spChg>
        <pc:spChg chg="add">
          <ac:chgData name="Deidre Arms" userId="S::deidre.arms@desirewellnessgroup.net::f6412499-a288-4d1c-b514-8ce3a8d31737" providerId="AD" clId="Web-{E24804D6-21CD-4636-FFE6-3B3C5B4734EF}" dt="2023-06-08T00:55:02.190" v="35"/>
          <ac:spMkLst>
            <pc:docMk/>
            <pc:sldMk cId="3954324568" sldId="296"/>
            <ac:spMk id="32" creationId="{08C9B587-E65E-4B52-B37C-ABEBB6E87928}"/>
          </ac:spMkLst>
        </pc:spChg>
        <pc:picChg chg="mod">
          <ac:chgData name="Deidre Arms" userId="S::deidre.arms@desirewellnessgroup.net::f6412499-a288-4d1c-b514-8ce3a8d31737" providerId="AD" clId="Web-{E24804D6-21CD-4636-FFE6-3B3C5B4734EF}" dt="2023-06-08T00:55:02.190" v="35"/>
          <ac:picMkLst>
            <pc:docMk/>
            <pc:sldMk cId="3954324568" sldId="296"/>
            <ac:picMk id="5" creationId="{5EEEEEC9-904A-FC4E-4F39-BFB52AEB4D33}"/>
          </ac:picMkLst>
        </pc:picChg>
      </pc:sldChg>
      <pc:sldChg chg="addSp delSp modSp">
        <pc:chgData name="Deidre Arms" userId="S::deidre.arms@desirewellnessgroup.net::f6412499-a288-4d1c-b514-8ce3a8d31737" providerId="AD" clId="Web-{E24804D6-21CD-4636-FFE6-3B3C5B4734EF}" dt="2023-06-08T00:55:25.723" v="39"/>
        <pc:sldMkLst>
          <pc:docMk/>
          <pc:sldMk cId="3923145521" sldId="297"/>
        </pc:sldMkLst>
        <pc:spChg chg="mod">
          <ac:chgData name="Deidre Arms" userId="S::deidre.arms@desirewellnessgroup.net::f6412499-a288-4d1c-b514-8ce3a8d31737" providerId="AD" clId="Web-{E24804D6-21CD-4636-FFE6-3B3C5B4734EF}" dt="2023-06-08T00:55:25.723" v="39"/>
          <ac:spMkLst>
            <pc:docMk/>
            <pc:sldMk cId="3923145521" sldId="297"/>
            <ac:spMk id="2" creationId="{87B4C0B2-9470-5F77-7552-3F753853132E}"/>
          </ac:spMkLst>
        </pc:spChg>
        <pc:spChg chg="add del">
          <ac:chgData name="Deidre Arms" userId="S::deidre.arms@desirewellnessgroup.net::f6412499-a288-4d1c-b514-8ce3a8d31737" providerId="AD" clId="Web-{E24804D6-21CD-4636-FFE6-3B3C5B4734EF}" dt="2023-06-08T00:55:25.723" v="39"/>
          <ac:spMkLst>
            <pc:docMk/>
            <pc:sldMk cId="3923145521" sldId="297"/>
            <ac:spMk id="3" creationId="{13EB671B-616F-FE2D-7B90-C2DF98C70476}"/>
          </ac:spMkLst>
        </pc:spChg>
        <pc:spChg chg="add del">
          <ac:chgData name="Deidre Arms" userId="S::deidre.arms@desirewellnessgroup.net::f6412499-a288-4d1c-b514-8ce3a8d31737" providerId="AD" clId="Web-{E24804D6-21CD-4636-FFE6-3B3C5B4734EF}" dt="2023-06-08T00:55:25.723" v="39"/>
          <ac:spMkLst>
            <pc:docMk/>
            <pc:sldMk cId="3923145521" sldId="297"/>
            <ac:spMk id="8" creationId="{2029D5AD-8348-4446-B191-6A9B6FE03F21}"/>
          </ac:spMkLst>
        </pc:spChg>
        <pc:spChg chg="add del">
          <ac:chgData name="Deidre Arms" userId="S::deidre.arms@desirewellnessgroup.net::f6412499-a288-4d1c-b514-8ce3a8d31737" providerId="AD" clId="Web-{E24804D6-21CD-4636-FFE6-3B3C5B4734EF}" dt="2023-06-08T00:55:25.723" v="39"/>
          <ac:spMkLst>
            <pc:docMk/>
            <pc:sldMk cId="3923145521" sldId="297"/>
            <ac:spMk id="10" creationId="{A3F395A2-2B64-4749-BD93-2F159C7E1FB5}"/>
          </ac:spMkLst>
        </pc:spChg>
        <pc:spChg chg="add del">
          <ac:chgData name="Deidre Arms" userId="S::deidre.arms@desirewellnessgroup.net::f6412499-a288-4d1c-b514-8ce3a8d31737" providerId="AD" clId="Web-{E24804D6-21CD-4636-FFE6-3B3C5B4734EF}" dt="2023-06-08T00:55:25.723" v="39"/>
          <ac:spMkLst>
            <pc:docMk/>
            <pc:sldMk cId="3923145521" sldId="297"/>
            <ac:spMk id="12" creationId="{5CF0135B-EAB8-4CA0-896C-2D897ECD28BC}"/>
          </ac:spMkLst>
        </pc:spChg>
        <pc:spChg chg="add del">
          <ac:chgData name="Deidre Arms" userId="S::deidre.arms@desirewellnessgroup.net::f6412499-a288-4d1c-b514-8ce3a8d31737" providerId="AD" clId="Web-{E24804D6-21CD-4636-FFE6-3B3C5B4734EF}" dt="2023-06-08T00:55:25.723" v="39"/>
          <ac:spMkLst>
            <pc:docMk/>
            <pc:sldMk cId="3923145521" sldId="297"/>
            <ac:spMk id="14" creationId="{92C3387C-D24F-4737-8A37-1DC5CFF09CFA}"/>
          </ac:spMkLst>
        </pc:spChg>
        <pc:spChg chg="add del">
          <ac:chgData name="Deidre Arms" userId="S::deidre.arms@desirewellnessgroup.net::f6412499-a288-4d1c-b514-8ce3a8d31737" providerId="AD" clId="Web-{E24804D6-21CD-4636-FFE6-3B3C5B4734EF}" dt="2023-06-08T00:55:25.676" v="38"/>
          <ac:spMkLst>
            <pc:docMk/>
            <pc:sldMk cId="3923145521" sldId="297"/>
            <ac:spMk id="20" creationId="{81E1224E-6618-482E-BE87-321A7FC1CDE8}"/>
          </ac:spMkLst>
        </pc:spChg>
        <pc:spChg chg="add del">
          <ac:chgData name="Deidre Arms" userId="S::deidre.arms@desirewellnessgroup.net::f6412499-a288-4d1c-b514-8ce3a8d31737" providerId="AD" clId="Web-{E24804D6-21CD-4636-FFE6-3B3C5B4734EF}" dt="2023-06-08T00:55:25.676" v="38"/>
          <ac:spMkLst>
            <pc:docMk/>
            <pc:sldMk cId="3923145521" sldId="297"/>
            <ac:spMk id="22" creationId="{066346BE-FDB4-4772-A696-0719490ABD64}"/>
          </ac:spMkLst>
        </pc:spChg>
        <pc:spChg chg="add del">
          <ac:chgData name="Deidre Arms" userId="S::deidre.arms@desirewellnessgroup.net::f6412499-a288-4d1c-b514-8ce3a8d31737" providerId="AD" clId="Web-{E24804D6-21CD-4636-FFE6-3B3C5B4734EF}" dt="2023-06-08T00:55:25.676" v="38"/>
          <ac:spMkLst>
            <pc:docMk/>
            <pc:sldMk cId="3923145521" sldId="297"/>
            <ac:spMk id="24" creationId="{FB92FFCE-0C90-454E-AA25-D4EE9A6C39C5}"/>
          </ac:spMkLst>
        </pc:spChg>
        <pc:spChg chg="add">
          <ac:chgData name="Deidre Arms" userId="S::deidre.arms@desirewellnessgroup.net::f6412499-a288-4d1c-b514-8ce3a8d31737" providerId="AD" clId="Web-{E24804D6-21CD-4636-FFE6-3B3C5B4734EF}" dt="2023-06-08T00:55:25.723" v="39"/>
          <ac:spMkLst>
            <pc:docMk/>
            <pc:sldMk cId="3923145521" sldId="297"/>
            <ac:spMk id="26" creationId="{463EEC44-1BA3-44ED-81FC-A644B04B2A44}"/>
          </ac:spMkLst>
        </pc:spChg>
        <pc:spChg chg="add">
          <ac:chgData name="Deidre Arms" userId="S::deidre.arms@desirewellnessgroup.net::f6412499-a288-4d1c-b514-8ce3a8d31737" providerId="AD" clId="Web-{E24804D6-21CD-4636-FFE6-3B3C5B4734EF}" dt="2023-06-08T00:55:25.723" v="39"/>
          <ac:spMkLst>
            <pc:docMk/>
            <pc:sldMk cId="3923145521" sldId="297"/>
            <ac:spMk id="27" creationId="{7517A47C-B2E5-4B79-8061-D74B1311AF6E}"/>
          </ac:spMkLst>
        </pc:spChg>
        <pc:spChg chg="add">
          <ac:chgData name="Deidre Arms" userId="S::deidre.arms@desirewellnessgroup.net::f6412499-a288-4d1c-b514-8ce3a8d31737" providerId="AD" clId="Web-{E24804D6-21CD-4636-FFE6-3B3C5B4734EF}" dt="2023-06-08T00:55:25.723" v="39"/>
          <ac:spMkLst>
            <pc:docMk/>
            <pc:sldMk cId="3923145521" sldId="297"/>
            <ac:spMk id="28" creationId="{C505E780-2083-4CB5-A42A-5E0E2908ECC3}"/>
          </ac:spMkLst>
        </pc:spChg>
        <pc:spChg chg="add">
          <ac:chgData name="Deidre Arms" userId="S::deidre.arms@desirewellnessgroup.net::f6412499-a288-4d1c-b514-8ce3a8d31737" providerId="AD" clId="Web-{E24804D6-21CD-4636-FFE6-3B3C5B4734EF}" dt="2023-06-08T00:55:25.723" v="39"/>
          <ac:spMkLst>
            <pc:docMk/>
            <pc:sldMk cId="3923145521" sldId="297"/>
            <ac:spMk id="29" creationId="{D2C0AE1C-0118-41AE-8A10-7CDCBF10E96F}"/>
          </ac:spMkLst>
        </pc:spChg>
        <pc:graphicFrameChg chg="add del">
          <ac:chgData name="Deidre Arms" userId="S::deidre.arms@desirewellnessgroup.net::f6412499-a288-4d1c-b514-8ce3a8d31737" providerId="AD" clId="Web-{E24804D6-21CD-4636-FFE6-3B3C5B4734EF}" dt="2023-06-08T00:55:25.676" v="38"/>
          <ac:graphicFrameMkLst>
            <pc:docMk/>
            <pc:sldMk cId="3923145521" sldId="297"/>
            <ac:graphicFrameMk id="16" creationId="{76EF4618-1E6D-7AFD-C729-F5A8B919A0FA}"/>
          </ac:graphicFrameMkLst>
        </pc:graphicFrameChg>
        <pc:graphicFrameChg chg="add">
          <ac:chgData name="Deidre Arms" userId="S::deidre.arms@desirewellnessgroup.net::f6412499-a288-4d1c-b514-8ce3a8d31737" providerId="AD" clId="Web-{E24804D6-21CD-4636-FFE6-3B3C5B4734EF}" dt="2023-06-08T00:55:25.723" v="39"/>
          <ac:graphicFrameMkLst>
            <pc:docMk/>
            <pc:sldMk cId="3923145521" sldId="297"/>
            <ac:graphicFrameMk id="30" creationId="{9E33BED8-F8EF-3D52-0F8A-AF148ACD5116}"/>
          </ac:graphicFrameMkLst>
        </pc:graphicFrameChg>
      </pc:sldChg>
      <pc:sldChg chg="addSp modSp mod ord setBg">
        <pc:chgData name="Deidre Arms" userId="S::deidre.arms@desirewellnessgroup.net::f6412499-a288-4d1c-b514-8ce3a8d31737" providerId="AD" clId="Web-{E24804D6-21CD-4636-FFE6-3B3C5B4734EF}" dt="2023-06-08T00:58:17.046" v="45"/>
        <pc:sldMkLst>
          <pc:docMk/>
          <pc:sldMk cId="2338260607" sldId="301"/>
        </pc:sldMkLst>
        <pc:spChg chg="mod">
          <ac:chgData name="Deidre Arms" userId="S::deidre.arms@desirewellnessgroup.net::f6412499-a288-4d1c-b514-8ce3a8d31737" providerId="AD" clId="Web-{E24804D6-21CD-4636-FFE6-3B3C5B4734EF}" dt="2023-06-08T00:57:39.888" v="44"/>
          <ac:spMkLst>
            <pc:docMk/>
            <pc:sldMk cId="2338260607" sldId="301"/>
            <ac:spMk id="2" creationId="{6D8F3CFE-2205-00CF-91DE-FD9D00188290}"/>
          </ac:spMkLst>
        </pc:spChg>
        <pc:spChg chg="mod">
          <ac:chgData name="Deidre Arms" userId="S::deidre.arms@desirewellnessgroup.net::f6412499-a288-4d1c-b514-8ce3a8d31737" providerId="AD" clId="Web-{E24804D6-21CD-4636-FFE6-3B3C5B4734EF}" dt="2023-06-08T00:57:39.888" v="44"/>
          <ac:spMkLst>
            <pc:docMk/>
            <pc:sldMk cId="2338260607" sldId="301"/>
            <ac:spMk id="3" creationId="{A6F8925C-DD42-D660-B26D-25A1C85A57F6}"/>
          </ac:spMkLst>
        </pc:spChg>
        <pc:spChg chg="add">
          <ac:chgData name="Deidre Arms" userId="S::deidre.arms@desirewellnessgroup.net::f6412499-a288-4d1c-b514-8ce3a8d31737" providerId="AD" clId="Web-{E24804D6-21CD-4636-FFE6-3B3C5B4734EF}" dt="2023-06-08T00:57:39.888" v="44"/>
          <ac:spMkLst>
            <pc:docMk/>
            <pc:sldMk cId="2338260607" sldId="301"/>
            <ac:spMk id="8" creationId="{E777E57D-6A88-4B5B-A068-2BA7FF4E8CCA}"/>
          </ac:spMkLst>
        </pc:spChg>
        <pc:spChg chg="add">
          <ac:chgData name="Deidre Arms" userId="S::deidre.arms@desirewellnessgroup.net::f6412499-a288-4d1c-b514-8ce3a8d31737" providerId="AD" clId="Web-{E24804D6-21CD-4636-FFE6-3B3C5B4734EF}" dt="2023-06-08T00:57:39.888" v="44"/>
          <ac:spMkLst>
            <pc:docMk/>
            <pc:sldMk cId="2338260607" sldId="301"/>
            <ac:spMk id="10" creationId="{F7117410-A2A4-4085-9ADC-46744551DBDE}"/>
          </ac:spMkLst>
        </pc:spChg>
        <pc:spChg chg="add">
          <ac:chgData name="Deidre Arms" userId="S::deidre.arms@desirewellnessgroup.net::f6412499-a288-4d1c-b514-8ce3a8d31737" providerId="AD" clId="Web-{E24804D6-21CD-4636-FFE6-3B3C5B4734EF}" dt="2023-06-08T00:57:39.888" v="44"/>
          <ac:spMkLst>
            <pc:docMk/>
            <pc:sldMk cId="2338260607" sldId="301"/>
            <ac:spMk id="12" creationId="{99F74EB5-E547-4FB4-95F5-BCC788F3C4A0}"/>
          </ac:spMkLst>
        </pc:spChg>
      </pc:sldChg>
      <pc:sldChg chg="addSp delSp modSp mod setBg">
        <pc:chgData name="Deidre Arms" userId="S::deidre.arms@desirewellnessgroup.net::f6412499-a288-4d1c-b514-8ce3a8d31737" providerId="AD" clId="Web-{E24804D6-21CD-4636-FFE6-3B3C5B4734EF}" dt="2023-06-08T01:17:13.079" v="123"/>
        <pc:sldMkLst>
          <pc:docMk/>
          <pc:sldMk cId="2085094013" sldId="302"/>
        </pc:sldMkLst>
        <pc:spChg chg="mod">
          <ac:chgData name="Deidre Arms" userId="S::deidre.arms@desirewellnessgroup.net::f6412499-a288-4d1c-b514-8ce3a8d31737" providerId="AD" clId="Web-{E24804D6-21CD-4636-FFE6-3B3C5B4734EF}" dt="2023-06-08T01:17:13.079" v="123"/>
          <ac:spMkLst>
            <pc:docMk/>
            <pc:sldMk cId="2085094013" sldId="302"/>
            <ac:spMk id="2" creationId="{03564722-37E0-1C59-FDF5-2C187BB190A1}"/>
          </ac:spMkLst>
        </pc:spChg>
        <pc:spChg chg="mod">
          <ac:chgData name="Deidre Arms" userId="S::deidre.arms@desirewellnessgroup.net::f6412499-a288-4d1c-b514-8ce3a8d31737" providerId="AD" clId="Web-{E24804D6-21CD-4636-FFE6-3B3C5B4734EF}" dt="2023-06-08T01:17:13.079" v="123"/>
          <ac:spMkLst>
            <pc:docMk/>
            <pc:sldMk cId="2085094013" sldId="302"/>
            <ac:spMk id="3" creationId="{BDF88A94-E53C-C1CD-22C9-496EE3C126FF}"/>
          </ac:spMkLst>
        </pc:spChg>
        <pc:spChg chg="add del">
          <ac:chgData name="Deidre Arms" userId="S::deidre.arms@desirewellnessgroup.net::f6412499-a288-4d1c-b514-8ce3a8d31737" providerId="AD" clId="Web-{E24804D6-21CD-4636-FFE6-3B3C5B4734EF}" dt="2023-06-08T01:17:13.079" v="123"/>
          <ac:spMkLst>
            <pc:docMk/>
            <pc:sldMk cId="2085094013" sldId="302"/>
            <ac:spMk id="9" creationId="{50E4C519-FBE9-4ABE-A8F9-C2CBE326932F}"/>
          </ac:spMkLst>
        </pc:spChg>
        <pc:spChg chg="add del">
          <ac:chgData name="Deidre Arms" userId="S::deidre.arms@desirewellnessgroup.net::f6412499-a288-4d1c-b514-8ce3a8d31737" providerId="AD" clId="Web-{E24804D6-21CD-4636-FFE6-3B3C5B4734EF}" dt="2023-06-08T01:17:13.079" v="123"/>
          <ac:spMkLst>
            <pc:docMk/>
            <pc:sldMk cId="2085094013" sldId="302"/>
            <ac:spMk id="11" creationId="{80EC29FB-299E-49F3-8C7B-01199632A30F}"/>
          </ac:spMkLst>
        </pc:spChg>
        <pc:spChg chg="add del">
          <ac:chgData name="Deidre Arms" userId="S::deidre.arms@desirewellnessgroup.net::f6412499-a288-4d1c-b514-8ce3a8d31737" providerId="AD" clId="Web-{E24804D6-21CD-4636-FFE6-3B3C5B4734EF}" dt="2023-06-08T01:17:13.079" v="123"/>
          <ac:spMkLst>
            <pc:docMk/>
            <pc:sldMk cId="2085094013" sldId="302"/>
            <ac:spMk id="13" creationId="{C29A2522-B27A-45C5-897B-79A1407D159A}"/>
          </ac:spMkLst>
        </pc:spChg>
        <pc:spChg chg="add del">
          <ac:chgData name="Deidre Arms" userId="S::deidre.arms@desirewellnessgroup.net::f6412499-a288-4d1c-b514-8ce3a8d31737" providerId="AD" clId="Web-{E24804D6-21CD-4636-FFE6-3B3C5B4734EF}" dt="2023-06-08T01:17:13.079" v="123"/>
          <ac:spMkLst>
            <pc:docMk/>
            <pc:sldMk cId="2085094013" sldId="302"/>
            <ac:spMk id="15" creationId="{98E79BE4-34FE-485A-98A5-92CE8F7C4743}"/>
          </ac:spMkLst>
        </pc:spChg>
        <pc:spChg chg="add del">
          <ac:chgData name="Deidre Arms" userId="S::deidre.arms@desirewellnessgroup.net::f6412499-a288-4d1c-b514-8ce3a8d31737" providerId="AD" clId="Web-{E24804D6-21CD-4636-FFE6-3B3C5B4734EF}" dt="2023-06-08T01:17:13.079" v="123"/>
          <ac:spMkLst>
            <pc:docMk/>
            <pc:sldMk cId="2085094013" sldId="302"/>
            <ac:spMk id="17" creationId="{7A5F0580-5EE9-419F-96EE-B6529EF6E7D0}"/>
          </ac:spMkLst>
        </pc:spChg>
        <pc:spChg chg="add">
          <ac:chgData name="Deidre Arms" userId="S::deidre.arms@desirewellnessgroup.net::f6412499-a288-4d1c-b514-8ce3a8d31737" providerId="AD" clId="Web-{E24804D6-21CD-4636-FFE6-3B3C5B4734EF}" dt="2023-06-08T01:17:13.079" v="123"/>
          <ac:spMkLst>
            <pc:docMk/>
            <pc:sldMk cId="2085094013" sldId="302"/>
            <ac:spMk id="22" creationId="{E777E57D-6A88-4B5B-A068-2BA7FF4E8CCA}"/>
          </ac:spMkLst>
        </pc:spChg>
        <pc:spChg chg="add">
          <ac:chgData name="Deidre Arms" userId="S::deidre.arms@desirewellnessgroup.net::f6412499-a288-4d1c-b514-8ce3a8d31737" providerId="AD" clId="Web-{E24804D6-21CD-4636-FFE6-3B3C5B4734EF}" dt="2023-06-08T01:17:13.079" v="123"/>
          <ac:spMkLst>
            <pc:docMk/>
            <pc:sldMk cId="2085094013" sldId="302"/>
            <ac:spMk id="24" creationId="{F7117410-A2A4-4085-9ADC-46744551DBDE}"/>
          </ac:spMkLst>
        </pc:spChg>
        <pc:spChg chg="add">
          <ac:chgData name="Deidre Arms" userId="S::deidre.arms@desirewellnessgroup.net::f6412499-a288-4d1c-b514-8ce3a8d31737" providerId="AD" clId="Web-{E24804D6-21CD-4636-FFE6-3B3C5B4734EF}" dt="2023-06-08T01:17:13.079" v="123"/>
          <ac:spMkLst>
            <pc:docMk/>
            <pc:sldMk cId="2085094013" sldId="302"/>
            <ac:spMk id="26" creationId="{99F74EB5-E547-4FB4-95F5-BCC788F3C4A0}"/>
          </ac:spMkLst>
        </pc:spChg>
        <pc:picChg chg="add del">
          <ac:chgData name="Deidre Arms" userId="S::deidre.arms@desirewellnessgroup.net::f6412499-a288-4d1c-b514-8ce3a8d31737" providerId="AD" clId="Web-{E24804D6-21CD-4636-FFE6-3B3C5B4734EF}" dt="2023-06-08T01:17:07.266" v="122"/>
          <ac:picMkLst>
            <pc:docMk/>
            <pc:sldMk cId="2085094013" sldId="302"/>
            <ac:picMk id="5" creationId="{CE7A8AA2-7216-1DB2-E2C8-7D0FC1778C70}"/>
          </ac:picMkLst>
        </pc:picChg>
      </pc:sldChg>
      <pc:sldChg chg="addSp delSp modSp mod setBg">
        <pc:chgData name="Deidre Arms" userId="S::deidre.arms@desirewellnessgroup.net::f6412499-a288-4d1c-b514-8ce3a8d31737" providerId="AD" clId="Web-{E24804D6-21CD-4636-FFE6-3B3C5B4734EF}" dt="2023-06-08T00:53:10.230" v="33" actId="20577"/>
        <pc:sldMkLst>
          <pc:docMk/>
          <pc:sldMk cId="2474622777" sldId="303"/>
        </pc:sldMkLst>
        <pc:spChg chg="mod">
          <ac:chgData name="Deidre Arms" userId="S::deidre.arms@desirewellnessgroup.net::f6412499-a288-4d1c-b514-8ce3a8d31737" providerId="AD" clId="Web-{E24804D6-21CD-4636-FFE6-3B3C5B4734EF}" dt="2023-06-08T00:52:35.853" v="31"/>
          <ac:spMkLst>
            <pc:docMk/>
            <pc:sldMk cId="2474622777" sldId="303"/>
            <ac:spMk id="2" creationId="{7905A597-1E68-466A-6D30-7436AFB2E610}"/>
          </ac:spMkLst>
        </pc:spChg>
        <pc:spChg chg="del">
          <ac:chgData name="Deidre Arms" userId="S::deidre.arms@desirewellnessgroup.net::f6412499-a288-4d1c-b514-8ce3a8d31737" providerId="AD" clId="Web-{E24804D6-21CD-4636-FFE6-3B3C5B4734EF}" dt="2023-06-08T00:52:35.853" v="31"/>
          <ac:spMkLst>
            <pc:docMk/>
            <pc:sldMk cId="2474622777" sldId="303"/>
            <ac:spMk id="3" creationId="{25AF5C77-D661-B426-BEC1-90B91412923C}"/>
          </ac:spMkLst>
        </pc:spChg>
        <pc:spChg chg="add">
          <ac:chgData name="Deidre Arms" userId="S::deidre.arms@desirewellnessgroup.net::f6412499-a288-4d1c-b514-8ce3a8d31737" providerId="AD" clId="Web-{E24804D6-21CD-4636-FFE6-3B3C5B4734EF}" dt="2023-06-08T00:52:35.853" v="31"/>
          <ac:spMkLst>
            <pc:docMk/>
            <pc:sldMk cId="2474622777" sldId="303"/>
            <ac:spMk id="9" creationId="{BC68A55F-7B32-44D8-AEE5-1AF40532656C}"/>
          </ac:spMkLst>
        </pc:spChg>
        <pc:spChg chg="add">
          <ac:chgData name="Deidre Arms" userId="S::deidre.arms@desirewellnessgroup.net::f6412499-a288-4d1c-b514-8ce3a8d31737" providerId="AD" clId="Web-{E24804D6-21CD-4636-FFE6-3B3C5B4734EF}" dt="2023-06-08T00:52:35.853" v="31"/>
          <ac:spMkLst>
            <pc:docMk/>
            <pc:sldMk cId="2474622777" sldId="303"/>
            <ac:spMk id="11" creationId="{CD1AAA2C-FBBE-42AA-B869-31D524B7653F}"/>
          </ac:spMkLst>
        </pc:spChg>
        <pc:spChg chg="add">
          <ac:chgData name="Deidre Arms" userId="S::deidre.arms@desirewellnessgroup.net::f6412499-a288-4d1c-b514-8ce3a8d31737" providerId="AD" clId="Web-{E24804D6-21CD-4636-FFE6-3B3C5B4734EF}" dt="2023-06-08T00:52:35.853" v="31"/>
          <ac:spMkLst>
            <pc:docMk/>
            <pc:sldMk cId="2474622777" sldId="303"/>
            <ac:spMk id="13" creationId="{5F937BBF-9326-4230-AB1B-F1795E350559}"/>
          </ac:spMkLst>
        </pc:spChg>
        <pc:graphicFrameChg chg="add modGraphic">
          <ac:chgData name="Deidre Arms" userId="S::deidre.arms@desirewellnessgroup.net::f6412499-a288-4d1c-b514-8ce3a8d31737" providerId="AD" clId="Web-{E24804D6-21CD-4636-FFE6-3B3C5B4734EF}" dt="2023-06-08T00:53:10.230" v="33" actId="20577"/>
          <ac:graphicFrameMkLst>
            <pc:docMk/>
            <pc:sldMk cId="2474622777" sldId="303"/>
            <ac:graphicFrameMk id="5" creationId="{9E6518F5-E59F-604E-35AE-87B945424AC5}"/>
          </ac:graphicFrameMkLst>
        </pc:graphicFrameChg>
      </pc:sldChg>
      <pc:sldChg chg="addSp delSp modSp new mod setBg addAnim">
        <pc:chgData name="Deidre Arms" userId="S::deidre.arms@desirewellnessgroup.net::f6412499-a288-4d1c-b514-8ce3a8d31737" providerId="AD" clId="Web-{E24804D6-21CD-4636-FFE6-3B3C5B4734EF}" dt="2023-06-08T00:51:18.301" v="30"/>
        <pc:sldMkLst>
          <pc:docMk/>
          <pc:sldMk cId="3368946790" sldId="304"/>
        </pc:sldMkLst>
        <pc:spChg chg="mod">
          <ac:chgData name="Deidre Arms" userId="S::deidre.arms@desirewellnessgroup.net::f6412499-a288-4d1c-b514-8ce3a8d31737" providerId="AD" clId="Web-{E24804D6-21CD-4636-FFE6-3B3C5B4734EF}" dt="2023-06-08T00:51:18.301" v="29"/>
          <ac:spMkLst>
            <pc:docMk/>
            <pc:sldMk cId="3368946790" sldId="304"/>
            <ac:spMk id="2" creationId="{75FFF3DB-74A0-9118-EE7D-F6AC3D855145}"/>
          </ac:spMkLst>
        </pc:spChg>
        <pc:spChg chg="add del">
          <ac:chgData name="Deidre Arms" userId="S::deidre.arms@desirewellnessgroup.net::f6412499-a288-4d1c-b514-8ce3a8d31737" providerId="AD" clId="Web-{E24804D6-21CD-4636-FFE6-3B3C5B4734EF}" dt="2023-06-08T00:51:18.301" v="29"/>
          <ac:spMkLst>
            <pc:docMk/>
            <pc:sldMk cId="3368946790" sldId="304"/>
            <ac:spMk id="8" creationId="{8D06CE56-3881-4ADA-8CEF-D18B02C242A3}"/>
          </ac:spMkLst>
        </pc:spChg>
        <pc:spChg chg="add del">
          <ac:chgData name="Deidre Arms" userId="S::deidre.arms@desirewellnessgroup.net::f6412499-a288-4d1c-b514-8ce3a8d31737" providerId="AD" clId="Web-{E24804D6-21CD-4636-FFE6-3B3C5B4734EF}" dt="2023-06-08T00:51:18.301" v="29"/>
          <ac:spMkLst>
            <pc:docMk/>
            <pc:sldMk cId="3368946790" sldId="304"/>
            <ac:spMk id="10" creationId="{79F3C543-62EC-4433-9C93-A2CD8764E9B4}"/>
          </ac:spMkLst>
        </pc:spChg>
        <pc:spChg chg="add del">
          <ac:chgData name="Deidre Arms" userId="S::deidre.arms@desirewellnessgroup.net::f6412499-a288-4d1c-b514-8ce3a8d31737" providerId="AD" clId="Web-{E24804D6-21CD-4636-FFE6-3B3C5B4734EF}" dt="2023-06-08T00:51:18.301" v="29"/>
          <ac:spMkLst>
            <pc:docMk/>
            <pc:sldMk cId="3368946790" sldId="304"/>
            <ac:spMk id="12" creationId="{D5B012D8-7F27-4758-9AC6-C889B154BD73}"/>
          </ac:spMkLst>
        </pc:spChg>
        <pc:spChg chg="add del">
          <ac:chgData name="Deidre Arms" userId="S::deidre.arms@desirewellnessgroup.net::f6412499-a288-4d1c-b514-8ce3a8d31737" providerId="AD" clId="Web-{E24804D6-21CD-4636-FFE6-3B3C5B4734EF}" dt="2023-06-08T00:51:18.301" v="29"/>
          <ac:spMkLst>
            <pc:docMk/>
            <pc:sldMk cId="3368946790" sldId="304"/>
            <ac:spMk id="14" creationId="{4063B759-00FC-46D1-9898-8E8625268FAF}"/>
          </ac:spMkLst>
        </pc:spChg>
        <pc:spChg chg="add">
          <ac:chgData name="Deidre Arms" userId="S::deidre.arms@desirewellnessgroup.net::f6412499-a288-4d1c-b514-8ce3a8d31737" providerId="AD" clId="Web-{E24804D6-21CD-4636-FFE6-3B3C5B4734EF}" dt="2023-06-08T00:51:18.301" v="29"/>
          <ac:spMkLst>
            <pc:docMk/>
            <pc:sldMk cId="3368946790" sldId="304"/>
            <ac:spMk id="19" creationId="{8D06CE56-3881-4ADA-8CEF-D18B02C242A3}"/>
          </ac:spMkLst>
        </pc:spChg>
        <pc:spChg chg="add">
          <ac:chgData name="Deidre Arms" userId="S::deidre.arms@desirewellnessgroup.net::f6412499-a288-4d1c-b514-8ce3a8d31737" providerId="AD" clId="Web-{E24804D6-21CD-4636-FFE6-3B3C5B4734EF}" dt="2023-06-08T00:51:18.301" v="29"/>
          <ac:spMkLst>
            <pc:docMk/>
            <pc:sldMk cId="3368946790" sldId="304"/>
            <ac:spMk id="21" creationId="{79F3C543-62EC-4433-9C93-A2CD8764E9B4}"/>
          </ac:spMkLst>
        </pc:spChg>
        <pc:spChg chg="add">
          <ac:chgData name="Deidre Arms" userId="S::deidre.arms@desirewellnessgroup.net::f6412499-a288-4d1c-b514-8ce3a8d31737" providerId="AD" clId="Web-{E24804D6-21CD-4636-FFE6-3B3C5B4734EF}" dt="2023-06-08T00:51:18.301" v="29"/>
          <ac:spMkLst>
            <pc:docMk/>
            <pc:sldMk cId="3368946790" sldId="304"/>
            <ac:spMk id="23" creationId="{E91DC736-0EF8-4F87-9146-EBF1D2EE4D3D}"/>
          </ac:spMkLst>
        </pc:spChg>
        <pc:spChg chg="add">
          <ac:chgData name="Deidre Arms" userId="S::deidre.arms@desirewellnessgroup.net::f6412499-a288-4d1c-b514-8ce3a8d31737" providerId="AD" clId="Web-{E24804D6-21CD-4636-FFE6-3B3C5B4734EF}" dt="2023-06-08T00:51:18.301" v="29"/>
          <ac:spMkLst>
            <pc:docMk/>
            <pc:sldMk cId="3368946790" sldId="304"/>
            <ac:spMk id="25" creationId="{097CD68E-23E3-4007-8847-CD0944C4F7BE}"/>
          </ac:spMkLst>
        </pc:spChg>
        <pc:spChg chg="add">
          <ac:chgData name="Deidre Arms" userId="S::deidre.arms@desirewellnessgroup.net::f6412499-a288-4d1c-b514-8ce3a8d31737" providerId="AD" clId="Web-{E24804D6-21CD-4636-FFE6-3B3C5B4734EF}" dt="2023-06-08T00:51:18.301" v="29"/>
          <ac:spMkLst>
            <pc:docMk/>
            <pc:sldMk cId="3368946790" sldId="304"/>
            <ac:spMk id="27" creationId="{AF2F604E-43BE-4DC3-B983-E071523364F8}"/>
          </ac:spMkLst>
        </pc:spChg>
        <pc:spChg chg="add">
          <ac:chgData name="Deidre Arms" userId="S::deidre.arms@desirewellnessgroup.net::f6412499-a288-4d1c-b514-8ce3a8d31737" providerId="AD" clId="Web-{E24804D6-21CD-4636-FFE6-3B3C5B4734EF}" dt="2023-06-08T00:51:18.301" v="29"/>
          <ac:spMkLst>
            <pc:docMk/>
            <pc:sldMk cId="3368946790" sldId="304"/>
            <ac:spMk id="29" creationId="{08C9B587-E65E-4B52-B37C-ABEBB6E87928}"/>
          </ac:spMkLst>
        </pc:spChg>
        <pc:picChg chg="add mod">
          <ac:chgData name="Deidre Arms" userId="S::deidre.arms@desirewellnessgroup.net::f6412499-a288-4d1c-b514-8ce3a8d31737" providerId="AD" clId="Web-{E24804D6-21CD-4636-FFE6-3B3C5B4734EF}" dt="2023-06-08T00:51:18.301" v="29"/>
          <ac:picMkLst>
            <pc:docMk/>
            <pc:sldMk cId="3368946790" sldId="304"/>
            <ac:picMk id="4" creationId="{706100EE-EEFB-C936-BC24-045A4049857C}"/>
          </ac:picMkLst>
        </pc:picChg>
      </pc:sldChg>
      <pc:sldChg chg="addSp delSp modSp new mod setBg">
        <pc:chgData name="Deidre Arms" userId="S::deidre.arms@desirewellnessgroup.net::f6412499-a288-4d1c-b514-8ce3a8d31737" providerId="AD" clId="Web-{E24804D6-21CD-4636-FFE6-3B3C5B4734EF}" dt="2023-06-08T01:29:31.774" v="276" actId="20577"/>
        <pc:sldMkLst>
          <pc:docMk/>
          <pc:sldMk cId="868509603" sldId="305"/>
        </pc:sldMkLst>
        <pc:spChg chg="mod ord">
          <ac:chgData name="Deidre Arms" userId="S::deidre.arms@desirewellnessgroup.net::f6412499-a288-4d1c-b514-8ce3a8d31737" providerId="AD" clId="Web-{E24804D6-21CD-4636-FFE6-3B3C5B4734EF}" dt="2023-06-08T01:27:13.219" v="238"/>
          <ac:spMkLst>
            <pc:docMk/>
            <pc:sldMk cId="868509603" sldId="305"/>
            <ac:spMk id="2" creationId="{363FD78E-EEBC-6A32-5403-153B828CCAE8}"/>
          </ac:spMkLst>
        </pc:spChg>
        <pc:spChg chg="mod">
          <ac:chgData name="Deidre Arms" userId="S::deidre.arms@desirewellnessgroup.net::f6412499-a288-4d1c-b514-8ce3a8d31737" providerId="AD" clId="Web-{E24804D6-21CD-4636-FFE6-3B3C5B4734EF}" dt="2023-06-08T01:29:31.774" v="276" actId="20577"/>
          <ac:spMkLst>
            <pc:docMk/>
            <pc:sldMk cId="868509603" sldId="305"/>
            <ac:spMk id="3" creationId="{1D54C357-1EE1-52A8-4135-3FBC96CF42BE}"/>
          </ac:spMkLst>
        </pc:spChg>
        <pc:spChg chg="add del">
          <ac:chgData name="Deidre Arms" userId="S::deidre.arms@desirewellnessgroup.net::f6412499-a288-4d1c-b514-8ce3a8d31737" providerId="AD" clId="Web-{E24804D6-21CD-4636-FFE6-3B3C5B4734EF}" dt="2023-06-08T01:26:44.420" v="220"/>
          <ac:spMkLst>
            <pc:docMk/>
            <pc:sldMk cId="868509603" sldId="305"/>
            <ac:spMk id="8" creationId="{CBB2B1F0-0DD6-4744-9A46-7A344FB48E40}"/>
          </ac:spMkLst>
        </pc:spChg>
        <pc:spChg chg="add del">
          <ac:chgData name="Deidre Arms" userId="S::deidre.arms@desirewellnessgroup.net::f6412499-a288-4d1c-b514-8ce3a8d31737" providerId="AD" clId="Web-{E24804D6-21CD-4636-FFE6-3B3C5B4734EF}" dt="2023-06-08T01:26:44.420" v="220"/>
          <ac:spMkLst>
            <pc:docMk/>
            <pc:sldMk cId="868509603" sldId="305"/>
            <ac:spMk id="10" creationId="{7A0B5DEA-ADF6-4BA5-9307-147F0A4685A0}"/>
          </ac:spMkLst>
        </pc:spChg>
        <pc:spChg chg="add del">
          <ac:chgData name="Deidre Arms" userId="S::deidre.arms@desirewellnessgroup.net::f6412499-a288-4d1c-b514-8ce3a8d31737" providerId="AD" clId="Web-{E24804D6-21CD-4636-FFE6-3B3C5B4734EF}" dt="2023-06-08T01:26:44.420" v="220"/>
          <ac:spMkLst>
            <pc:docMk/>
            <pc:sldMk cId="868509603" sldId="305"/>
            <ac:spMk id="12" creationId="{9DECDBF4-02B6-4BB4-B65B-B8107AD6A9E8}"/>
          </ac:spMkLst>
        </pc:spChg>
        <pc:spChg chg="add del">
          <ac:chgData name="Deidre Arms" userId="S::deidre.arms@desirewellnessgroup.net::f6412499-a288-4d1c-b514-8ce3a8d31737" providerId="AD" clId="Web-{E24804D6-21CD-4636-FFE6-3B3C5B4734EF}" dt="2023-06-08T01:27:13.219" v="238"/>
          <ac:spMkLst>
            <pc:docMk/>
            <pc:sldMk cId="868509603" sldId="305"/>
            <ac:spMk id="18" creationId="{8380AD67-C5CA-4918-B4BB-C359BB03EEDD}"/>
          </ac:spMkLst>
        </pc:spChg>
        <pc:spChg chg="add del">
          <ac:chgData name="Deidre Arms" userId="S::deidre.arms@desirewellnessgroup.net::f6412499-a288-4d1c-b514-8ce3a8d31737" providerId="AD" clId="Web-{E24804D6-21CD-4636-FFE6-3B3C5B4734EF}" dt="2023-06-08T01:27:13.219" v="238"/>
          <ac:spMkLst>
            <pc:docMk/>
            <pc:sldMk cId="868509603" sldId="305"/>
            <ac:spMk id="20" creationId="{EABAD4DA-87BA-4F70-9EF0-45C6BCF17823}"/>
          </ac:spMkLst>
        </pc:spChg>
        <pc:spChg chg="add del">
          <ac:chgData name="Deidre Arms" userId="S::deidre.arms@desirewellnessgroup.net::f6412499-a288-4d1c-b514-8ce3a8d31737" providerId="AD" clId="Web-{E24804D6-21CD-4636-FFE6-3B3C5B4734EF}" dt="2023-06-08T01:27:13.219" v="238"/>
          <ac:spMkLst>
            <pc:docMk/>
            <pc:sldMk cId="868509603" sldId="305"/>
            <ac:spMk id="22" creationId="{915128D9-2797-47FA-B6FE-EC24E6B8437A}"/>
          </ac:spMkLst>
        </pc:spChg>
        <pc:spChg chg="add del">
          <ac:chgData name="Deidre Arms" userId="S::deidre.arms@desirewellnessgroup.net::f6412499-a288-4d1c-b514-8ce3a8d31737" providerId="AD" clId="Web-{E24804D6-21CD-4636-FFE6-3B3C5B4734EF}" dt="2023-06-08T01:29:07.538" v="274"/>
          <ac:spMkLst>
            <pc:docMk/>
            <pc:sldMk cId="868509603" sldId="305"/>
            <ac:spMk id="27" creationId="{8FC9BE17-9A7B-462D-AE50-3D8777387304}"/>
          </ac:spMkLst>
        </pc:spChg>
        <pc:spChg chg="add del">
          <ac:chgData name="Deidre Arms" userId="S::deidre.arms@desirewellnessgroup.net::f6412499-a288-4d1c-b514-8ce3a8d31737" providerId="AD" clId="Web-{E24804D6-21CD-4636-FFE6-3B3C5B4734EF}" dt="2023-06-08T01:29:07.538" v="274"/>
          <ac:spMkLst>
            <pc:docMk/>
            <pc:sldMk cId="868509603" sldId="305"/>
            <ac:spMk id="29" creationId="{3EBE8569-6AEC-4B8C-8D53-2DE337CDBA65}"/>
          </ac:spMkLst>
        </pc:spChg>
        <pc:spChg chg="add del">
          <ac:chgData name="Deidre Arms" userId="S::deidre.arms@desirewellnessgroup.net::f6412499-a288-4d1c-b514-8ce3a8d31737" providerId="AD" clId="Web-{E24804D6-21CD-4636-FFE6-3B3C5B4734EF}" dt="2023-06-08T01:29:07.538" v="274"/>
          <ac:spMkLst>
            <pc:docMk/>
            <pc:sldMk cId="868509603" sldId="305"/>
            <ac:spMk id="31" creationId="{55D4142C-5077-457F-A6AD-3FECFDB39685}"/>
          </ac:spMkLst>
        </pc:spChg>
        <pc:spChg chg="add del">
          <ac:chgData name="Deidre Arms" userId="S::deidre.arms@desirewellnessgroup.net::f6412499-a288-4d1c-b514-8ce3a8d31737" providerId="AD" clId="Web-{E24804D6-21CD-4636-FFE6-3B3C5B4734EF}" dt="2023-06-08T01:29:07.538" v="274"/>
          <ac:spMkLst>
            <pc:docMk/>
            <pc:sldMk cId="868509603" sldId="305"/>
            <ac:spMk id="33" creationId="{7A5F0580-5EE9-419F-96EE-B6529EF6E7D0}"/>
          </ac:spMkLst>
        </pc:spChg>
        <pc:spChg chg="add">
          <ac:chgData name="Deidre Arms" userId="S::deidre.arms@desirewellnessgroup.net::f6412499-a288-4d1c-b514-8ce3a8d31737" providerId="AD" clId="Web-{E24804D6-21CD-4636-FFE6-3B3C5B4734EF}" dt="2023-06-08T01:29:07.538" v="274"/>
          <ac:spMkLst>
            <pc:docMk/>
            <pc:sldMk cId="868509603" sldId="305"/>
            <ac:spMk id="38" creationId="{8FC9BE17-9A7B-462D-AE50-3D8777387304}"/>
          </ac:spMkLst>
        </pc:spChg>
        <pc:spChg chg="add">
          <ac:chgData name="Deidre Arms" userId="S::deidre.arms@desirewellnessgroup.net::f6412499-a288-4d1c-b514-8ce3a8d31737" providerId="AD" clId="Web-{E24804D6-21CD-4636-FFE6-3B3C5B4734EF}" dt="2023-06-08T01:29:07.538" v="274"/>
          <ac:spMkLst>
            <pc:docMk/>
            <pc:sldMk cId="868509603" sldId="305"/>
            <ac:spMk id="40" creationId="{3EBE8569-6AEC-4B8C-8D53-2DE337CDBA65}"/>
          </ac:spMkLst>
        </pc:spChg>
        <pc:spChg chg="add">
          <ac:chgData name="Deidre Arms" userId="S::deidre.arms@desirewellnessgroup.net::f6412499-a288-4d1c-b514-8ce3a8d31737" providerId="AD" clId="Web-{E24804D6-21CD-4636-FFE6-3B3C5B4734EF}" dt="2023-06-08T01:29:07.538" v="274"/>
          <ac:spMkLst>
            <pc:docMk/>
            <pc:sldMk cId="868509603" sldId="305"/>
            <ac:spMk id="42" creationId="{55D4142C-5077-457F-A6AD-3FECFDB39685}"/>
          </ac:spMkLst>
        </pc:spChg>
        <pc:spChg chg="add">
          <ac:chgData name="Deidre Arms" userId="S::deidre.arms@desirewellnessgroup.net::f6412499-a288-4d1c-b514-8ce3a8d31737" providerId="AD" clId="Web-{E24804D6-21CD-4636-FFE6-3B3C5B4734EF}" dt="2023-06-08T01:29:07.538" v="274"/>
          <ac:spMkLst>
            <pc:docMk/>
            <pc:sldMk cId="868509603" sldId="305"/>
            <ac:spMk id="44" creationId="{7A5F0580-5EE9-419F-96EE-B6529EF6E7D0}"/>
          </ac:spMkLst>
        </pc:spChg>
        <pc:picChg chg="add mod">
          <ac:chgData name="Deidre Arms" userId="S::deidre.arms@desirewellnessgroup.net::f6412499-a288-4d1c-b514-8ce3a8d31737" providerId="AD" clId="Web-{E24804D6-21CD-4636-FFE6-3B3C5B4734EF}" dt="2023-06-08T01:27:13.219" v="238"/>
          <ac:picMkLst>
            <pc:docMk/>
            <pc:sldMk cId="868509603" sldId="305"/>
            <ac:picMk id="14" creationId="{037EA258-FEE0-6545-5948-2D21431F5D48}"/>
          </ac:picMkLst>
        </pc:picChg>
      </pc:sldChg>
      <pc:sldChg chg="modSp new">
        <pc:chgData name="Deidre Arms" userId="S::deidre.arms@desirewellnessgroup.net::f6412499-a288-4d1c-b514-8ce3a8d31737" providerId="AD" clId="Web-{E24804D6-21CD-4636-FFE6-3B3C5B4734EF}" dt="2023-06-08T01:24:31.911" v="173" actId="20577"/>
        <pc:sldMkLst>
          <pc:docMk/>
          <pc:sldMk cId="30261998" sldId="306"/>
        </pc:sldMkLst>
        <pc:spChg chg="mod">
          <ac:chgData name="Deidre Arms" userId="S::deidre.arms@desirewellnessgroup.net::f6412499-a288-4d1c-b514-8ce3a8d31737" providerId="AD" clId="Web-{E24804D6-21CD-4636-FFE6-3B3C5B4734EF}" dt="2023-06-08T01:19:55.949" v="144" actId="20577"/>
          <ac:spMkLst>
            <pc:docMk/>
            <pc:sldMk cId="30261998" sldId="306"/>
            <ac:spMk id="2" creationId="{085B5743-1800-B233-8C08-46DB1AA24B48}"/>
          </ac:spMkLst>
        </pc:spChg>
        <pc:spChg chg="mod">
          <ac:chgData name="Deidre Arms" userId="S::deidre.arms@desirewellnessgroup.net::f6412499-a288-4d1c-b514-8ce3a8d31737" providerId="AD" clId="Web-{E24804D6-21CD-4636-FFE6-3B3C5B4734EF}" dt="2023-06-08T01:24:31.911" v="173" actId="20577"/>
          <ac:spMkLst>
            <pc:docMk/>
            <pc:sldMk cId="30261998" sldId="306"/>
            <ac:spMk id="3" creationId="{6C089815-2B7F-CEC7-178C-97919DB84FBC}"/>
          </ac:spMkLst>
        </pc:spChg>
      </pc:sldChg>
      <pc:sldChg chg="addSp delSp modSp new mod setBg">
        <pc:chgData name="Deidre Arms" userId="S::deidre.arms@desirewellnessgroup.net::f6412499-a288-4d1c-b514-8ce3a8d31737" providerId="AD" clId="Web-{E24804D6-21CD-4636-FFE6-3B3C5B4734EF}" dt="2023-06-08T01:44:17.206" v="329"/>
        <pc:sldMkLst>
          <pc:docMk/>
          <pc:sldMk cId="348353477" sldId="307"/>
        </pc:sldMkLst>
        <pc:spChg chg="mod">
          <ac:chgData name="Deidre Arms" userId="S::deidre.arms@desirewellnessgroup.net::f6412499-a288-4d1c-b514-8ce3a8d31737" providerId="AD" clId="Web-{E24804D6-21CD-4636-FFE6-3B3C5B4734EF}" dt="2023-06-08T01:44:17.206" v="329"/>
          <ac:spMkLst>
            <pc:docMk/>
            <pc:sldMk cId="348353477" sldId="307"/>
            <ac:spMk id="2" creationId="{35B3EB32-FFD6-A8C1-1E26-808F5229CF5C}"/>
          </ac:spMkLst>
        </pc:spChg>
        <pc:spChg chg="mod">
          <ac:chgData name="Deidre Arms" userId="S::deidre.arms@desirewellnessgroup.net::f6412499-a288-4d1c-b514-8ce3a8d31737" providerId="AD" clId="Web-{E24804D6-21CD-4636-FFE6-3B3C5B4734EF}" dt="2023-06-08T01:44:17.206" v="329"/>
          <ac:spMkLst>
            <pc:docMk/>
            <pc:sldMk cId="348353477" sldId="307"/>
            <ac:spMk id="3" creationId="{251CD69A-C826-28D6-9404-6B1958C4F5BF}"/>
          </ac:spMkLst>
        </pc:spChg>
        <pc:spChg chg="add del">
          <ac:chgData name="Deidre Arms" userId="S::deidre.arms@desirewellnessgroup.net::f6412499-a288-4d1c-b514-8ce3a8d31737" providerId="AD" clId="Web-{E24804D6-21CD-4636-FFE6-3B3C5B4734EF}" dt="2023-06-08T01:44:17.206" v="329"/>
          <ac:spMkLst>
            <pc:docMk/>
            <pc:sldMk cId="348353477" sldId="307"/>
            <ac:spMk id="8" creationId="{E777E57D-6A88-4B5B-A068-2BA7FF4E8CCA}"/>
          </ac:spMkLst>
        </pc:spChg>
        <pc:spChg chg="add del">
          <ac:chgData name="Deidre Arms" userId="S::deidre.arms@desirewellnessgroup.net::f6412499-a288-4d1c-b514-8ce3a8d31737" providerId="AD" clId="Web-{E24804D6-21CD-4636-FFE6-3B3C5B4734EF}" dt="2023-06-08T01:44:17.206" v="329"/>
          <ac:spMkLst>
            <pc:docMk/>
            <pc:sldMk cId="348353477" sldId="307"/>
            <ac:spMk id="10" creationId="{F7117410-A2A4-4085-9ADC-46744551DBDE}"/>
          </ac:spMkLst>
        </pc:spChg>
        <pc:spChg chg="add del">
          <ac:chgData name="Deidre Arms" userId="S::deidre.arms@desirewellnessgroup.net::f6412499-a288-4d1c-b514-8ce3a8d31737" providerId="AD" clId="Web-{E24804D6-21CD-4636-FFE6-3B3C5B4734EF}" dt="2023-06-08T01:44:17.206" v="329"/>
          <ac:spMkLst>
            <pc:docMk/>
            <pc:sldMk cId="348353477" sldId="307"/>
            <ac:spMk id="12" creationId="{99F74EB5-E547-4FB4-95F5-BCC788F3C4A0}"/>
          </ac:spMkLst>
        </pc:spChg>
        <pc:spChg chg="add">
          <ac:chgData name="Deidre Arms" userId="S::deidre.arms@desirewellnessgroup.net::f6412499-a288-4d1c-b514-8ce3a8d31737" providerId="AD" clId="Web-{E24804D6-21CD-4636-FFE6-3B3C5B4734EF}" dt="2023-06-08T01:44:17.206" v="329"/>
          <ac:spMkLst>
            <pc:docMk/>
            <pc:sldMk cId="348353477" sldId="307"/>
            <ac:spMk id="17" creationId="{1C799903-48D5-4A31-A1A2-541072D9771E}"/>
          </ac:spMkLst>
        </pc:spChg>
        <pc:spChg chg="add">
          <ac:chgData name="Deidre Arms" userId="S::deidre.arms@desirewellnessgroup.net::f6412499-a288-4d1c-b514-8ce3a8d31737" providerId="AD" clId="Web-{E24804D6-21CD-4636-FFE6-3B3C5B4734EF}" dt="2023-06-08T01:44:17.206" v="329"/>
          <ac:spMkLst>
            <pc:docMk/>
            <pc:sldMk cId="348353477" sldId="307"/>
            <ac:spMk id="19" creationId="{8EFFF109-FC58-4FD3-BE05-9775A1310F55}"/>
          </ac:spMkLst>
        </pc:spChg>
        <pc:spChg chg="add">
          <ac:chgData name="Deidre Arms" userId="S::deidre.arms@desirewellnessgroup.net::f6412499-a288-4d1c-b514-8ce3a8d31737" providerId="AD" clId="Web-{E24804D6-21CD-4636-FFE6-3B3C5B4734EF}" dt="2023-06-08T01:44:17.206" v="329"/>
          <ac:spMkLst>
            <pc:docMk/>
            <pc:sldMk cId="348353477" sldId="307"/>
            <ac:spMk id="21" creationId="{E1B96AD6-92A9-4273-A62B-96A1C3E0BA95}"/>
          </ac:spMkLst>
        </pc:spChg>
        <pc:spChg chg="add">
          <ac:chgData name="Deidre Arms" userId="S::deidre.arms@desirewellnessgroup.net::f6412499-a288-4d1c-b514-8ce3a8d31737" providerId="AD" clId="Web-{E24804D6-21CD-4636-FFE6-3B3C5B4734EF}" dt="2023-06-08T01:44:17.206" v="329"/>
          <ac:spMkLst>
            <pc:docMk/>
            <pc:sldMk cId="348353477" sldId="307"/>
            <ac:spMk id="23" creationId="{463EEC44-1BA3-44ED-81FC-A644B04B2A44}"/>
          </ac:spMkLst>
        </pc:spChg>
      </pc:sldChg>
      <pc:sldChg chg="modSp new">
        <pc:chgData name="Deidre Arms" userId="S::deidre.arms@desirewellnessgroup.net::f6412499-a288-4d1c-b514-8ce3a8d31737" providerId="AD" clId="Web-{E24804D6-21CD-4636-FFE6-3B3C5B4734EF}" dt="2023-06-08T01:52:59.192" v="508" actId="20577"/>
        <pc:sldMkLst>
          <pc:docMk/>
          <pc:sldMk cId="4061335300" sldId="308"/>
        </pc:sldMkLst>
        <pc:spChg chg="mod">
          <ac:chgData name="Deidre Arms" userId="S::deidre.arms@desirewellnessgroup.net::f6412499-a288-4d1c-b514-8ce3a8d31737" providerId="AD" clId="Web-{E24804D6-21CD-4636-FFE6-3B3C5B4734EF}" dt="2023-06-08T01:46:20.807" v="375" actId="20577"/>
          <ac:spMkLst>
            <pc:docMk/>
            <pc:sldMk cId="4061335300" sldId="308"/>
            <ac:spMk id="2" creationId="{75A339D2-D4C4-6EDF-05D2-6170CCA37757}"/>
          </ac:spMkLst>
        </pc:spChg>
        <pc:spChg chg="mod">
          <ac:chgData name="Deidre Arms" userId="S::deidre.arms@desirewellnessgroup.net::f6412499-a288-4d1c-b514-8ce3a8d31737" providerId="AD" clId="Web-{E24804D6-21CD-4636-FFE6-3B3C5B4734EF}" dt="2023-06-08T01:52:59.192" v="508" actId="20577"/>
          <ac:spMkLst>
            <pc:docMk/>
            <pc:sldMk cId="4061335300" sldId="308"/>
            <ac:spMk id="3" creationId="{5125CE19-B28E-2CFE-3A65-7264BC2782BE}"/>
          </ac:spMkLst>
        </pc:spChg>
      </pc:sldChg>
    </pc:docChg>
  </pc:docChgLst>
  <pc:docChgLst>
    <pc:chgData name="Deidre Arms" userId="S::deidre.arms@desirewellnessgroup.net::f6412499-a288-4d1c-b514-8ce3a8d31737" providerId="AD" clId="Web-{CA3EBED7-0CDE-699D-7A06-1BDC71E7E47C}"/>
    <pc:docChg chg="addSld delSld modSld sldOrd">
      <pc:chgData name="Deidre Arms" userId="S::deidre.arms@desirewellnessgroup.net::f6412499-a288-4d1c-b514-8ce3a8d31737" providerId="AD" clId="Web-{CA3EBED7-0CDE-699D-7A06-1BDC71E7E47C}" dt="2023-06-07T03:37:00.415" v="1183"/>
      <pc:docMkLst>
        <pc:docMk/>
      </pc:docMkLst>
      <pc:sldChg chg="ord">
        <pc:chgData name="Deidre Arms" userId="S::deidre.arms@desirewellnessgroup.net::f6412499-a288-4d1c-b514-8ce3a8d31737" providerId="AD" clId="Web-{CA3EBED7-0CDE-699D-7A06-1BDC71E7E47C}" dt="2023-06-07T02:30:16.151" v="1047"/>
        <pc:sldMkLst>
          <pc:docMk/>
          <pc:sldMk cId="2188453058" sldId="259"/>
        </pc:sldMkLst>
      </pc:sldChg>
      <pc:sldChg chg="modSp">
        <pc:chgData name="Deidre Arms" userId="S::deidre.arms@desirewellnessgroup.net::f6412499-a288-4d1c-b514-8ce3a8d31737" providerId="AD" clId="Web-{CA3EBED7-0CDE-699D-7A06-1BDC71E7E47C}" dt="2023-06-07T00:26:12.043" v="437" actId="20577"/>
        <pc:sldMkLst>
          <pc:docMk/>
          <pc:sldMk cId="1399682348" sldId="261"/>
        </pc:sldMkLst>
        <pc:graphicFrameChg chg="modGraphic">
          <ac:chgData name="Deidre Arms" userId="S::deidre.arms@desirewellnessgroup.net::f6412499-a288-4d1c-b514-8ce3a8d31737" providerId="AD" clId="Web-{CA3EBED7-0CDE-699D-7A06-1BDC71E7E47C}" dt="2023-06-07T00:26:12.043" v="437" actId="20577"/>
          <ac:graphicFrameMkLst>
            <pc:docMk/>
            <pc:sldMk cId="1399682348" sldId="261"/>
            <ac:graphicFrameMk id="34" creationId="{1BF612C1-2E63-AEA3-3B94-AFD667452F9E}"/>
          </ac:graphicFrameMkLst>
        </pc:graphicFrameChg>
      </pc:sldChg>
      <pc:sldChg chg="ord">
        <pc:chgData name="Deidre Arms" userId="S::deidre.arms@desirewellnessgroup.net::f6412499-a288-4d1c-b514-8ce3a8d31737" providerId="AD" clId="Web-{CA3EBED7-0CDE-699D-7A06-1BDC71E7E47C}" dt="2023-06-07T02:38:02.202" v="1059"/>
        <pc:sldMkLst>
          <pc:docMk/>
          <pc:sldMk cId="1715154883" sldId="262"/>
        </pc:sldMkLst>
      </pc:sldChg>
      <pc:sldChg chg="addSp delSp modSp">
        <pc:chgData name="Deidre Arms" userId="S::deidre.arms@desirewellnessgroup.net::f6412499-a288-4d1c-b514-8ce3a8d31737" providerId="AD" clId="Web-{CA3EBED7-0CDE-699D-7A06-1BDC71E7E47C}" dt="2023-06-07T02:52:32.552" v="1071"/>
        <pc:sldMkLst>
          <pc:docMk/>
          <pc:sldMk cId="1261537223" sldId="264"/>
        </pc:sldMkLst>
        <pc:spChg chg="mod">
          <ac:chgData name="Deidre Arms" userId="S::deidre.arms@desirewellnessgroup.net::f6412499-a288-4d1c-b514-8ce3a8d31737" providerId="AD" clId="Web-{CA3EBED7-0CDE-699D-7A06-1BDC71E7E47C}" dt="2023-06-07T02:52:32.552" v="1071"/>
          <ac:spMkLst>
            <pc:docMk/>
            <pc:sldMk cId="1261537223" sldId="264"/>
            <ac:spMk id="2" creationId="{513B0326-FA74-9C02-F373-97E2E923AAD3}"/>
          </ac:spMkLst>
        </pc:spChg>
        <pc:spChg chg="del">
          <ac:chgData name="Deidre Arms" userId="S::deidre.arms@desirewellnessgroup.net::f6412499-a288-4d1c-b514-8ce3a8d31737" providerId="AD" clId="Web-{CA3EBED7-0CDE-699D-7A06-1BDC71E7E47C}" dt="2023-06-07T02:52:32.552" v="1071"/>
          <ac:spMkLst>
            <pc:docMk/>
            <pc:sldMk cId="1261537223" sldId="264"/>
            <ac:spMk id="3" creationId="{ED4F57FD-2F08-4271-DCDC-033421A99FF1}"/>
          </ac:spMkLst>
        </pc:spChg>
        <pc:spChg chg="del">
          <ac:chgData name="Deidre Arms" userId="S::deidre.arms@desirewellnessgroup.net::f6412499-a288-4d1c-b514-8ce3a8d31737" providerId="AD" clId="Web-{CA3EBED7-0CDE-699D-7A06-1BDC71E7E47C}" dt="2023-06-07T02:52:32.552" v="1071"/>
          <ac:spMkLst>
            <pc:docMk/>
            <pc:sldMk cId="1261537223" sldId="264"/>
            <ac:spMk id="8" creationId="{E777E57D-6A88-4B5B-A068-2BA7FF4E8CCA}"/>
          </ac:spMkLst>
        </pc:spChg>
        <pc:spChg chg="del">
          <ac:chgData name="Deidre Arms" userId="S::deidre.arms@desirewellnessgroup.net::f6412499-a288-4d1c-b514-8ce3a8d31737" providerId="AD" clId="Web-{CA3EBED7-0CDE-699D-7A06-1BDC71E7E47C}" dt="2023-06-07T02:52:32.552" v="1071"/>
          <ac:spMkLst>
            <pc:docMk/>
            <pc:sldMk cId="1261537223" sldId="264"/>
            <ac:spMk id="10" creationId="{F7117410-A2A4-4085-9ADC-46744551DBDE}"/>
          </ac:spMkLst>
        </pc:spChg>
        <pc:spChg chg="del">
          <ac:chgData name="Deidre Arms" userId="S::deidre.arms@desirewellnessgroup.net::f6412499-a288-4d1c-b514-8ce3a8d31737" providerId="AD" clId="Web-{CA3EBED7-0CDE-699D-7A06-1BDC71E7E47C}" dt="2023-06-07T02:52:32.552" v="1071"/>
          <ac:spMkLst>
            <pc:docMk/>
            <pc:sldMk cId="1261537223" sldId="264"/>
            <ac:spMk id="12" creationId="{99F74EB5-E547-4FB4-95F5-BCC788F3C4A0}"/>
          </ac:spMkLst>
        </pc:spChg>
        <pc:spChg chg="add">
          <ac:chgData name="Deidre Arms" userId="S::deidre.arms@desirewellnessgroup.net::f6412499-a288-4d1c-b514-8ce3a8d31737" providerId="AD" clId="Web-{CA3EBED7-0CDE-699D-7A06-1BDC71E7E47C}" dt="2023-06-07T02:52:32.552" v="1071"/>
          <ac:spMkLst>
            <pc:docMk/>
            <pc:sldMk cId="1261537223" sldId="264"/>
            <ac:spMk id="18" creationId="{81E1224E-6618-482E-BE87-321A7FC1CDE8}"/>
          </ac:spMkLst>
        </pc:spChg>
        <pc:spChg chg="add">
          <ac:chgData name="Deidre Arms" userId="S::deidre.arms@desirewellnessgroup.net::f6412499-a288-4d1c-b514-8ce3a8d31737" providerId="AD" clId="Web-{CA3EBED7-0CDE-699D-7A06-1BDC71E7E47C}" dt="2023-06-07T02:52:32.552" v="1071"/>
          <ac:spMkLst>
            <pc:docMk/>
            <pc:sldMk cId="1261537223" sldId="264"/>
            <ac:spMk id="20" creationId="{066346BE-FDB4-4772-A696-0719490ABD64}"/>
          </ac:spMkLst>
        </pc:spChg>
        <pc:spChg chg="add">
          <ac:chgData name="Deidre Arms" userId="S::deidre.arms@desirewellnessgroup.net::f6412499-a288-4d1c-b514-8ce3a8d31737" providerId="AD" clId="Web-{CA3EBED7-0CDE-699D-7A06-1BDC71E7E47C}" dt="2023-06-07T02:52:32.552" v="1071"/>
          <ac:spMkLst>
            <pc:docMk/>
            <pc:sldMk cId="1261537223" sldId="264"/>
            <ac:spMk id="22" creationId="{FB92FFCE-0C90-454E-AA25-D4EE9A6C39C5}"/>
          </ac:spMkLst>
        </pc:spChg>
        <pc:graphicFrameChg chg="add">
          <ac:chgData name="Deidre Arms" userId="S::deidre.arms@desirewellnessgroup.net::f6412499-a288-4d1c-b514-8ce3a8d31737" providerId="AD" clId="Web-{CA3EBED7-0CDE-699D-7A06-1BDC71E7E47C}" dt="2023-06-07T02:52:32.552" v="1071"/>
          <ac:graphicFrameMkLst>
            <pc:docMk/>
            <pc:sldMk cId="1261537223" sldId="264"/>
            <ac:graphicFrameMk id="14" creationId="{8A837576-29E4-CFFF-9A6E-292EDA389D08}"/>
          </ac:graphicFrameMkLst>
        </pc:graphicFrameChg>
      </pc:sldChg>
      <pc:sldChg chg="addSp delSp modSp">
        <pc:chgData name="Deidre Arms" userId="S::deidre.arms@desirewellnessgroup.net::f6412499-a288-4d1c-b514-8ce3a8d31737" providerId="AD" clId="Web-{CA3EBED7-0CDE-699D-7A06-1BDC71E7E47C}" dt="2023-06-07T02:35:41.180" v="1058"/>
        <pc:sldMkLst>
          <pc:docMk/>
          <pc:sldMk cId="3008228364" sldId="265"/>
        </pc:sldMkLst>
        <pc:spChg chg="mod">
          <ac:chgData name="Deidre Arms" userId="S::deidre.arms@desirewellnessgroup.net::f6412499-a288-4d1c-b514-8ce3a8d31737" providerId="AD" clId="Web-{CA3EBED7-0CDE-699D-7A06-1BDC71E7E47C}" dt="2023-06-07T02:34:30.068" v="1055"/>
          <ac:spMkLst>
            <pc:docMk/>
            <pc:sldMk cId="3008228364" sldId="265"/>
            <ac:spMk id="2" creationId="{8841F6AD-D85B-CE97-4552-9BC0C68EEA31}"/>
          </ac:spMkLst>
        </pc:spChg>
        <pc:spChg chg="add del">
          <ac:chgData name="Deidre Arms" userId="S::deidre.arms@desirewellnessgroup.net::f6412499-a288-4d1c-b514-8ce3a8d31737" providerId="AD" clId="Web-{CA3EBED7-0CDE-699D-7A06-1BDC71E7E47C}" dt="2023-06-07T02:34:30.084" v="1056"/>
          <ac:spMkLst>
            <pc:docMk/>
            <pc:sldMk cId="3008228364" sldId="265"/>
            <ac:spMk id="3" creationId="{E97A0A7C-CACC-DCA3-439C-BF26365332D5}"/>
          </ac:spMkLst>
        </pc:spChg>
        <pc:spChg chg="add del">
          <ac:chgData name="Deidre Arms" userId="S::deidre.arms@desirewellnessgroup.net::f6412499-a288-4d1c-b514-8ce3a8d31737" providerId="AD" clId="Web-{CA3EBED7-0CDE-699D-7A06-1BDC71E7E47C}" dt="2023-06-07T02:34:30.084" v="1056"/>
          <ac:spMkLst>
            <pc:docMk/>
            <pc:sldMk cId="3008228364" sldId="265"/>
            <ac:spMk id="17" creationId="{1C799903-48D5-4A31-A1A2-541072D9771E}"/>
          </ac:spMkLst>
        </pc:spChg>
        <pc:spChg chg="add del">
          <ac:chgData name="Deidre Arms" userId="S::deidre.arms@desirewellnessgroup.net::f6412499-a288-4d1c-b514-8ce3a8d31737" providerId="AD" clId="Web-{CA3EBED7-0CDE-699D-7A06-1BDC71E7E47C}" dt="2023-06-07T02:34:30.084" v="1056"/>
          <ac:spMkLst>
            <pc:docMk/>
            <pc:sldMk cId="3008228364" sldId="265"/>
            <ac:spMk id="19" creationId="{8EFFF109-FC58-4FD3-BE05-9775A1310F55}"/>
          </ac:spMkLst>
        </pc:spChg>
        <pc:spChg chg="add del">
          <ac:chgData name="Deidre Arms" userId="S::deidre.arms@desirewellnessgroup.net::f6412499-a288-4d1c-b514-8ce3a8d31737" providerId="AD" clId="Web-{CA3EBED7-0CDE-699D-7A06-1BDC71E7E47C}" dt="2023-06-07T02:34:30.084" v="1056"/>
          <ac:spMkLst>
            <pc:docMk/>
            <pc:sldMk cId="3008228364" sldId="265"/>
            <ac:spMk id="21" creationId="{E1B96AD6-92A9-4273-A62B-96A1C3E0BA95}"/>
          </ac:spMkLst>
        </pc:spChg>
        <pc:spChg chg="add del">
          <ac:chgData name="Deidre Arms" userId="S::deidre.arms@desirewellnessgroup.net::f6412499-a288-4d1c-b514-8ce3a8d31737" providerId="AD" clId="Web-{CA3EBED7-0CDE-699D-7A06-1BDC71E7E47C}" dt="2023-06-07T02:34:30.084" v="1056"/>
          <ac:spMkLst>
            <pc:docMk/>
            <pc:sldMk cId="3008228364" sldId="265"/>
            <ac:spMk id="23" creationId="{463EEC44-1BA3-44ED-81FC-A644B04B2A44}"/>
          </ac:spMkLst>
        </pc:spChg>
        <pc:spChg chg="add del">
          <ac:chgData name="Deidre Arms" userId="S::deidre.arms@desirewellnessgroup.net::f6412499-a288-4d1c-b514-8ce3a8d31737" providerId="AD" clId="Web-{CA3EBED7-0CDE-699D-7A06-1BDC71E7E47C}" dt="2023-06-07T02:34:30.068" v="1055"/>
          <ac:spMkLst>
            <pc:docMk/>
            <pc:sldMk cId="3008228364" sldId="265"/>
            <ac:spMk id="29" creationId="{AFF8D2E5-2C4E-47B1-930B-6C82B7C31331}"/>
          </ac:spMkLst>
        </pc:spChg>
        <pc:spChg chg="add del">
          <ac:chgData name="Deidre Arms" userId="S::deidre.arms@desirewellnessgroup.net::f6412499-a288-4d1c-b514-8ce3a8d31737" providerId="AD" clId="Web-{CA3EBED7-0CDE-699D-7A06-1BDC71E7E47C}" dt="2023-06-07T02:34:30.068" v="1055"/>
          <ac:spMkLst>
            <pc:docMk/>
            <pc:sldMk cId="3008228364" sldId="265"/>
            <ac:spMk id="31" creationId="{801E4ADA-0EA9-4930-846E-3C11E8BED6DD}"/>
          </ac:spMkLst>
        </pc:spChg>
        <pc:spChg chg="add del">
          <ac:chgData name="Deidre Arms" userId="S::deidre.arms@desirewellnessgroup.net::f6412499-a288-4d1c-b514-8ce3a8d31737" providerId="AD" clId="Web-{CA3EBED7-0CDE-699D-7A06-1BDC71E7E47C}" dt="2023-06-07T02:34:30.068" v="1055"/>
          <ac:spMkLst>
            <pc:docMk/>
            <pc:sldMk cId="3008228364" sldId="265"/>
            <ac:spMk id="33" creationId="{FB92FFCE-0C90-454E-AA25-D4EE9A6C39C5}"/>
          </ac:spMkLst>
        </pc:spChg>
        <pc:spChg chg="add del">
          <ac:chgData name="Deidre Arms" userId="S::deidre.arms@desirewellnessgroup.net::f6412499-a288-4d1c-b514-8ce3a8d31737" providerId="AD" clId="Web-{CA3EBED7-0CDE-699D-7A06-1BDC71E7E47C}" dt="2023-06-07T02:35:41.180" v="1058"/>
          <ac:spMkLst>
            <pc:docMk/>
            <pc:sldMk cId="3008228364" sldId="265"/>
            <ac:spMk id="35" creationId="{463EEC44-1BA3-44ED-81FC-A644B04B2A44}"/>
          </ac:spMkLst>
        </pc:spChg>
        <pc:spChg chg="add del">
          <ac:chgData name="Deidre Arms" userId="S::deidre.arms@desirewellnessgroup.net::f6412499-a288-4d1c-b514-8ce3a8d31737" providerId="AD" clId="Web-{CA3EBED7-0CDE-699D-7A06-1BDC71E7E47C}" dt="2023-06-07T02:35:41.180" v="1058"/>
          <ac:spMkLst>
            <pc:docMk/>
            <pc:sldMk cId="3008228364" sldId="265"/>
            <ac:spMk id="36" creationId="{7517A47C-B2E5-4B79-8061-D74B1311AF6E}"/>
          </ac:spMkLst>
        </pc:spChg>
        <pc:spChg chg="add del">
          <ac:chgData name="Deidre Arms" userId="S::deidre.arms@desirewellnessgroup.net::f6412499-a288-4d1c-b514-8ce3a8d31737" providerId="AD" clId="Web-{CA3EBED7-0CDE-699D-7A06-1BDC71E7E47C}" dt="2023-06-07T02:35:41.180" v="1058"/>
          <ac:spMkLst>
            <pc:docMk/>
            <pc:sldMk cId="3008228364" sldId="265"/>
            <ac:spMk id="37" creationId="{C505E780-2083-4CB5-A42A-5E0E2908ECC3}"/>
          </ac:spMkLst>
        </pc:spChg>
        <pc:spChg chg="add del">
          <ac:chgData name="Deidre Arms" userId="S::deidre.arms@desirewellnessgroup.net::f6412499-a288-4d1c-b514-8ce3a8d31737" providerId="AD" clId="Web-{CA3EBED7-0CDE-699D-7A06-1BDC71E7E47C}" dt="2023-06-07T02:35:41.180" v="1058"/>
          <ac:spMkLst>
            <pc:docMk/>
            <pc:sldMk cId="3008228364" sldId="265"/>
            <ac:spMk id="38" creationId="{D2C0AE1C-0118-41AE-8A10-7CDCBF10E96F}"/>
          </ac:spMkLst>
        </pc:spChg>
        <pc:spChg chg="add">
          <ac:chgData name="Deidre Arms" userId="S::deidre.arms@desirewellnessgroup.net::f6412499-a288-4d1c-b514-8ce3a8d31737" providerId="AD" clId="Web-{CA3EBED7-0CDE-699D-7A06-1BDC71E7E47C}" dt="2023-06-07T02:35:41.180" v="1058"/>
          <ac:spMkLst>
            <pc:docMk/>
            <pc:sldMk cId="3008228364" sldId="265"/>
            <ac:spMk id="44" creationId="{7517A47C-B2E5-4B79-8061-D74B1311AF6E}"/>
          </ac:spMkLst>
        </pc:spChg>
        <pc:spChg chg="add">
          <ac:chgData name="Deidre Arms" userId="S::deidre.arms@desirewellnessgroup.net::f6412499-a288-4d1c-b514-8ce3a8d31737" providerId="AD" clId="Web-{CA3EBED7-0CDE-699D-7A06-1BDC71E7E47C}" dt="2023-06-07T02:35:41.180" v="1058"/>
          <ac:spMkLst>
            <pc:docMk/>
            <pc:sldMk cId="3008228364" sldId="265"/>
            <ac:spMk id="46" creationId="{C505E780-2083-4CB5-A42A-5E0E2908ECC3}"/>
          </ac:spMkLst>
        </pc:spChg>
        <pc:spChg chg="add">
          <ac:chgData name="Deidre Arms" userId="S::deidre.arms@desirewellnessgroup.net::f6412499-a288-4d1c-b514-8ce3a8d31737" providerId="AD" clId="Web-{CA3EBED7-0CDE-699D-7A06-1BDC71E7E47C}" dt="2023-06-07T02:35:41.180" v="1058"/>
          <ac:spMkLst>
            <pc:docMk/>
            <pc:sldMk cId="3008228364" sldId="265"/>
            <ac:spMk id="48" creationId="{D2C0AE1C-0118-41AE-8A10-7CDCBF10E96F}"/>
          </ac:spMkLst>
        </pc:spChg>
        <pc:spChg chg="add">
          <ac:chgData name="Deidre Arms" userId="S::deidre.arms@desirewellnessgroup.net::f6412499-a288-4d1c-b514-8ce3a8d31737" providerId="AD" clId="Web-{CA3EBED7-0CDE-699D-7A06-1BDC71E7E47C}" dt="2023-06-07T02:35:41.180" v="1058"/>
          <ac:spMkLst>
            <pc:docMk/>
            <pc:sldMk cId="3008228364" sldId="265"/>
            <ac:spMk id="50" creationId="{463EEC44-1BA3-44ED-81FC-A644B04B2A44}"/>
          </ac:spMkLst>
        </pc:spChg>
        <pc:graphicFrameChg chg="add del">
          <ac:chgData name="Deidre Arms" userId="S::deidre.arms@desirewellnessgroup.net::f6412499-a288-4d1c-b514-8ce3a8d31737" providerId="AD" clId="Web-{CA3EBED7-0CDE-699D-7A06-1BDC71E7E47C}" dt="2023-06-07T02:34:30.068" v="1055"/>
          <ac:graphicFrameMkLst>
            <pc:docMk/>
            <pc:sldMk cId="3008228364" sldId="265"/>
            <ac:graphicFrameMk id="25" creationId="{1BCD9492-D801-D7EA-8FC7-BF510813C1B7}"/>
          </ac:graphicFrameMkLst>
        </pc:graphicFrameChg>
        <pc:graphicFrameChg chg="add mod modGraphic">
          <ac:chgData name="Deidre Arms" userId="S::deidre.arms@desirewellnessgroup.net::f6412499-a288-4d1c-b514-8ce3a8d31737" providerId="AD" clId="Web-{CA3EBED7-0CDE-699D-7A06-1BDC71E7E47C}" dt="2023-06-07T02:35:41.180" v="1058"/>
          <ac:graphicFrameMkLst>
            <pc:docMk/>
            <pc:sldMk cId="3008228364" sldId="265"/>
            <ac:graphicFrameMk id="39" creationId="{06A48F73-10B1-C0EC-679C-11966A321A7B}"/>
          </ac:graphicFrameMkLst>
        </pc:graphicFrameChg>
      </pc:sldChg>
      <pc:sldChg chg="modSp del">
        <pc:chgData name="Deidre Arms" userId="S::deidre.arms@desirewellnessgroup.net::f6412499-a288-4d1c-b514-8ce3a8d31737" providerId="AD" clId="Web-{CA3EBED7-0CDE-699D-7A06-1BDC71E7E47C}" dt="2023-06-07T01:08:27.329" v="770"/>
        <pc:sldMkLst>
          <pc:docMk/>
          <pc:sldMk cId="2317909420" sldId="280"/>
        </pc:sldMkLst>
        <pc:spChg chg="mod">
          <ac:chgData name="Deidre Arms" userId="S::deidre.arms@desirewellnessgroup.net::f6412499-a288-4d1c-b514-8ce3a8d31737" providerId="AD" clId="Web-{CA3EBED7-0CDE-699D-7A06-1BDC71E7E47C}" dt="2023-06-07T01:08:22.548" v="769" actId="20577"/>
          <ac:spMkLst>
            <pc:docMk/>
            <pc:sldMk cId="2317909420" sldId="280"/>
            <ac:spMk id="2" creationId="{2361B80E-BF7B-5D80-DA6B-0B131E1B430D}"/>
          </ac:spMkLst>
        </pc:spChg>
        <pc:spChg chg="mod">
          <ac:chgData name="Deidre Arms" userId="S::deidre.arms@desirewellnessgroup.net::f6412499-a288-4d1c-b514-8ce3a8d31737" providerId="AD" clId="Web-{CA3EBED7-0CDE-699D-7A06-1BDC71E7E47C}" dt="2023-06-07T01:08:09.157" v="758" actId="20577"/>
          <ac:spMkLst>
            <pc:docMk/>
            <pc:sldMk cId="2317909420" sldId="280"/>
            <ac:spMk id="3" creationId="{38439346-53E3-5BEB-098A-C9577F30BEE2}"/>
          </ac:spMkLst>
        </pc:spChg>
      </pc:sldChg>
      <pc:sldChg chg="ord">
        <pc:chgData name="Deidre Arms" userId="S::deidre.arms@desirewellnessgroup.net::f6412499-a288-4d1c-b514-8ce3a8d31737" providerId="AD" clId="Web-{CA3EBED7-0CDE-699D-7A06-1BDC71E7E47C}" dt="2023-06-07T00:45:59.762" v="505"/>
        <pc:sldMkLst>
          <pc:docMk/>
          <pc:sldMk cId="2057824896" sldId="281"/>
        </pc:sldMkLst>
      </pc:sldChg>
      <pc:sldChg chg="addSp delSp modSp new mod setBg">
        <pc:chgData name="Deidre Arms" userId="S::deidre.arms@desirewellnessgroup.net::f6412499-a288-4d1c-b514-8ce3a8d31737" providerId="AD" clId="Web-{CA3EBED7-0CDE-699D-7A06-1BDC71E7E47C}" dt="2023-06-07T02:31:31.092" v="1053"/>
        <pc:sldMkLst>
          <pc:docMk/>
          <pc:sldMk cId="2416936834" sldId="286"/>
        </pc:sldMkLst>
        <pc:spChg chg="mod">
          <ac:chgData name="Deidre Arms" userId="S::deidre.arms@desirewellnessgroup.net::f6412499-a288-4d1c-b514-8ce3a8d31737" providerId="AD" clId="Web-{CA3EBED7-0CDE-699D-7A06-1BDC71E7E47C}" dt="2023-06-07T02:31:31.092" v="1053"/>
          <ac:spMkLst>
            <pc:docMk/>
            <pc:sldMk cId="2416936834" sldId="286"/>
            <ac:spMk id="2" creationId="{1300D05E-B8F8-F4D6-D94C-75E3FE1992C6}"/>
          </ac:spMkLst>
        </pc:spChg>
        <pc:spChg chg="del mod">
          <ac:chgData name="Deidre Arms" userId="S::deidre.arms@desirewellnessgroup.net::f6412499-a288-4d1c-b514-8ce3a8d31737" providerId="AD" clId="Web-{CA3EBED7-0CDE-699D-7A06-1BDC71E7E47C}" dt="2023-06-07T02:31:31.092" v="1053"/>
          <ac:spMkLst>
            <pc:docMk/>
            <pc:sldMk cId="2416936834" sldId="286"/>
            <ac:spMk id="3" creationId="{EE8A8731-9342-FDAF-BB96-DD447F4494BA}"/>
          </ac:spMkLst>
        </pc:spChg>
        <pc:spChg chg="add del">
          <ac:chgData name="Deidre Arms" userId="S::deidre.arms@desirewellnessgroup.net::f6412499-a288-4d1c-b514-8ce3a8d31737" providerId="AD" clId="Web-{CA3EBED7-0CDE-699D-7A06-1BDC71E7E47C}" dt="2023-06-07T02:31:31.092" v="1053"/>
          <ac:spMkLst>
            <pc:docMk/>
            <pc:sldMk cId="2416936834" sldId="286"/>
            <ac:spMk id="8" creationId="{E777E57D-6A88-4B5B-A068-2BA7FF4E8CCA}"/>
          </ac:spMkLst>
        </pc:spChg>
        <pc:spChg chg="add del">
          <ac:chgData name="Deidre Arms" userId="S::deidre.arms@desirewellnessgroup.net::f6412499-a288-4d1c-b514-8ce3a8d31737" providerId="AD" clId="Web-{CA3EBED7-0CDE-699D-7A06-1BDC71E7E47C}" dt="2023-06-07T02:31:31.092" v="1053"/>
          <ac:spMkLst>
            <pc:docMk/>
            <pc:sldMk cId="2416936834" sldId="286"/>
            <ac:spMk id="10" creationId="{F7117410-A2A4-4085-9ADC-46744551DBDE}"/>
          </ac:spMkLst>
        </pc:spChg>
        <pc:spChg chg="add del">
          <ac:chgData name="Deidre Arms" userId="S::deidre.arms@desirewellnessgroup.net::f6412499-a288-4d1c-b514-8ce3a8d31737" providerId="AD" clId="Web-{CA3EBED7-0CDE-699D-7A06-1BDC71E7E47C}" dt="2023-06-07T02:31:31.092" v="1053"/>
          <ac:spMkLst>
            <pc:docMk/>
            <pc:sldMk cId="2416936834" sldId="286"/>
            <ac:spMk id="12" creationId="{99F74EB5-E547-4FB4-95F5-BCC788F3C4A0}"/>
          </ac:spMkLst>
        </pc:spChg>
        <pc:spChg chg="add">
          <ac:chgData name="Deidre Arms" userId="S::deidre.arms@desirewellnessgroup.net::f6412499-a288-4d1c-b514-8ce3a8d31737" providerId="AD" clId="Web-{CA3EBED7-0CDE-699D-7A06-1BDC71E7E47C}" dt="2023-06-07T02:31:31.092" v="1053"/>
          <ac:spMkLst>
            <pc:docMk/>
            <pc:sldMk cId="2416936834" sldId="286"/>
            <ac:spMk id="18" creationId="{7301F447-EEF7-48F5-AF73-7566EE7F64AD}"/>
          </ac:spMkLst>
        </pc:spChg>
        <pc:spChg chg="add">
          <ac:chgData name="Deidre Arms" userId="S::deidre.arms@desirewellnessgroup.net::f6412499-a288-4d1c-b514-8ce3a8d31737" providerId="AD" clId="Web-{CA3EBED7-0CDE-699D-7A06-1BDC71E7E47C}" dt="2023-06-07T02:31:31.092" v="1053"/>
          <ac:spMkLst>
            <pc:docMk/>
            <pc:sldMk cId="2416936834" sldId="286"/>
            <ac:spMk id="20" creationId="{F7117410-A2A4-4085-9ADC-46744551DBDE}"/>
          </ac:spMkLst>
        </pc:spChg>
        <pc:spChg chg="add">
          <ac:chgData name="Deidre Arms" userId="S::deidre.arms@desirewellnessgroup.net::f6412499-a288-4d1c-b514-8ce3a8d31737" providerId="AD" clId="Web-{CA3EBED7-0CDE-699D-7A06-1BDC71E7E47C}" dt="2023-06-07T02:31:31.092" v="1053"/>
          <ac:spMkLst>
            <pc:docMk/>
            <pc:sldMk cId="2416936834" sldId="286"/>
            <ac:spMk id="22" creationId="{99F74EB5-E547-4FB4-95F5-BCC788F3C4A0}"/>
          </ac:spMkLst>
        </pc:spChg>
        <pc:graphicFrameChg chg="add">
          <ac:chgData name="Deidre Arms" userId="S::deidre.arms@desirewellnessgroup.net::f6412499-a288-4d1c-b514-8ce3a8d31737" providerId="AD" clId="Web-{CA3EBED7-0CDE-699D-7A06-1BDC71E7E47C}" dt="2023-06-07T02:31:31.092" v="1053"/>
          <ac:graphicFrameMkLst>
            <pc:docMk/>
            <pc:sldMk cId="2416936834" sldId="286"/>
            <ac:graphicFrameMk id="14" creationId="{4C5391CD-E915-4E72-90A1-3FE7C0D9A6D3}"/>
          </ac:graphicFrameMkLst>
        </pc:graphicFrameChg>
      </pc:sldChg>
      <pc:sldChg chg="addSp modSp new mod ord setBg">
        <pc:chgData name="Deidre Arms" userId="S::deidre.arms@desirewellnessgroup.net::f6412499-a288-4d1c-b514-8ce3a8d31737" providerId="AD" clId="Web-{CA3EBED7-0CDE-699D-7A06-1BDC71E7E47C}" dt="2023-06-07T02:46:16.411" v="1066"/>
        <pc:sldMkLst>
          <pc:docMk/>
          <pc:sldMk cId="177426838" sldId="287"/>
        </pc:sldMkLst>
        <pc:spChg chg="mod">
          <ac:chgData name="Deidre Arms" userId="S::deidre.arms@desirewellnessgroup.net::f6412499-a288-4d1c-b514-8ce3a8d31737" providerId="AD" clId="Web-{CA3EBED7-0CDE-699D-7A06-1BDC71E7E47C}" dt="2023-06-07T02:34:56.147" v="1057"/>
          <ac:spMkLst>
            <pc:docMk/>
            <pc:sldMk cId="177426838" sldId="287"/>
            <ac:spMk id="2" creationId="{218BD716-CCBE-200D-19E7-EC31CDDEC023}"/>
          </ac:spMkLst>
        </pc:spChg>
        <pc:spChg chg="mod">
          <ac:chgData name="Deidre Arms" userId="S::deidre.arms@desirewellnessgroup.net::f6412499-a288-4d1c-b514-8ce3a8d31737" providerId="AD" clId="Web-{CA3EBED7-0CDE-699D-7A06-1BDC71E7E47C}" dt="2023-06-07T02:34:56.147" v="1057"/>
          <ac:spMkLst>
            <pc:docMk/>
            <pc:sldMk cId="177426838" sldId="287"/>
            <ac:spMk id="3" creationId="{FB1CB983-48FC-7710-428C-8AC8F7917B8E}"/>
          </ac:spMkLst>
        </pc:spChg>
        <pc:spChg chg="add">
          <ac:chgData name="Deidre Arms" userId="S::deidre.arms@desirewellnessgroup.net::f6412499-a288-4d1c-b514-8ce3a8d31737" providerId="AD" clId="Web-{CA3EBED7-0CDE-699D-7A06-1BDC71E7E47C}" dt="2023-06-07T02:34:56.147" v="1057"/>
          <ac:spMkLst>
            <pc:docMk/>
            <pc:sldMk cId="177426838" sldId="287"/>
            <ac:spMk id="9" creationId="{8380AD67-C5CA-4918-B4BB-C359BB03EEDD}"/>
          </ac:spMkLst>
        </pc:spChg>
        <pc:spChg chg="add">
          <ac:chgData name="Deidre Arms" userId="S::deidre.arms@desirewellnessgroup.net::f6412499-a288-4d1c-b514-8ce3a8d31737" providerId="AD" clId="Web-{CA3EBED7-0CDE-699D-7A06-1BDC71E7E47C}" dt="2023-06-07T02:34:56.147" v="1057"/>
          <ac:spMkLst>
            <pc:docMk/>
            <pc:sldMk cId="177426838" sldId="287"/>
            <ac:spMk id="11" creationId="{EABAD4DA-87BA-4F70-9EF0-45C6BCF17823}"/>
          </ac:spMkLst>
        </pc:spChg>
        <pc:spChg chg="add">
          <ac:chgData name="Deidre Arms" userId="S::deidre.arms@desirewellnessgroup.net::f6412499-a288-4d1c-b514-8ce3a8d31737" providerId="AD" clId="Web-{CA3EBED7-0CDE-699D-7A06-1BDC71E7E47C}" dt="2023-06-07T02:34:56.147" v="1057"/>
          <ac:spMkLst>
            <pc:docMk/>
            <pc:sldMk cId="177426838" sldId="287"/>
            <ac:spMk id="13" creationId="{915128D9-2797-47FA-B6FE-EC24E6B8437A}"/>
          </ac:spMkLst>
        </pc:spChg>
        <pc:picChg chg="add">
          <ac:chgData name="Deidre Arms" userId="S::deidre.arms@desirewellnessgroup.net::f6412499-a288-4d1c-b514-8ce3a8d31737" providerId="AD" clId="Web-{CA3EBED7-0CDE-699D-7A06-1BDC71E7E47C}" dt="2023-06-07T02:34:56.147" v="1057"/>
          <ac:picMkLst>
            <pc:docMk/>
            <pc:sldMk cId="177426838" sldId="287"/>
            <ac:picMk id="5" creationId="{B8D63E7D-E419-9A76-A8E0-29976C81B374}"/>
          </ac:picMkLst>
        </pc:picChg>
      </pc:sldChg>
      <pc:sldChg chg="addSp delSp modSp new mod ord setBg">
        <pc:chgData name="Deidre Arms" userId="S::deidre.arms@desirewellnessgroup.net::f6412499-a288-4d1c-b514-8ce3a8d31737" providerId="AD" clId="Web-{CA3EBED7-0CDE-699D-7A06-1BDC71E7E47C}" dt="2023-06-07T02:46:25.193" v="1067"/>
        <pc:sldMkLst>
          <pc:docMk/>
          <pc:sldMk cId="1151234963" sldId="288"/>
        </pc:sldMkLst>
        <pc:spChg chg="mod">
          <ac:chgData name="Deidre Arms" userId="S::deidre.arms@desirewellnessgroup.net::f6412499-a288-4d1c-b514-8ce3a8d31737" providerId="AD" clId="Web-{CA3EBED7-0CDE-699D-7A06-1BDC71E7E47C}" dt="2023-06-07T02:45:07.939" v="1062"/>
          <ac:spMkLst>
            <pc:docMk/>
            <pc:sldMk cId="1151234963" sldId="288"/>
            <ac:spMk id="2" creationId="{7E13BF57-0F2A-270F-01E5-7F54BD52398A}"/>
          </ac:spMkLst>
        </pc:spChg>
        <pc:spChg chg="del mod">
          <ac:chgData name="Deidre Arms" userId="S::deidre.arms@desirewellnessgroup.net::f6412499-a288-4d1c-b514-8ce3a8d31737" providerId="AD" clId="Web-{CA3EBED7-0CDE-699D-7A06-1BDC71E7E47C}" dt="2023-06-07T02:45:07.939" v="1062"/>
          <ac:spMkLst>
            <pc:docMk/>
            <pc:sldMk cId="1151234963" sldId="288"/>
            <ac:spMk id="3" creationId="{21FC78E5-1D0F-9D46-C65C-2140A8E8BDD9}"/>
          </ac:spMkLst>
        </pc:spChg>
        <pc:spChg chg="add del">
          <ac:chgData name="Deidre Arms" userId="S::deidre.arms@desirewellnessgroup.net::f6412499-a288-4d1c-b514-8ce3a8d31737" providerId="AD" clId="Web-{CA3EBED7-0CDE-699D-7A06-1BDC71E7E47C}" dt="2023-06-07T02:45:07.907" v="1061"/>
          <ac:spMkLst>
            <pc:docMk/>
            <pc:sldMk cId="1151234963" sldId="288"/>
            <ac:spMk id="9" creationId="{8380AD67-C5CA-4918-B4BB-C359BB03EEDD}"/>
          </ac:spMkLst>
        </pc:spChg>
        <pc:spChg chg="add del">
          <ac:chgData name="Deidre Arms" userId="S::deidre.arms@desirewellnessgroup.net::f6412499-a288-4d1c-b514-8ce3a8d31737" providerId="AD" clId="Web-{CA3EBED7-0CDE-699D-7A06-1BDC71E7E47C}" dt="2023-06-07T02:45:07.907" v="1061"/>
          <ac:spMkLst>
            <pc:docMk/>
            <pc:sldMk cId="1151234963" sldId="288"/>
            <ac:spMk id="11" creationId="{EABAD4DA-87BA-4F70-9EF0-45C6BCF17823}"/>
          </ac:spMkLst>
        </pc:spChg>
        <pc:spChg chg="add del">
          <ac:chgData name="Deidre Arms" userId="S::deidre.arms@desirewellnessgroup.net::f6412499-a288-4d1c-b514-8ce3a8d31737" providerId="AD" clId="Web-{CA3EBED7-0CDE-699D-7A06-1BDC71E7E47C}" dt="2023-06-07T02:45:07.907" v="1061"/>
          <ac:spMkLst>
            <pc:docMk/>
            <pc:sldMk cId="1151234963" sldId="288"/>
            <ac:spMk id="13" creationId="{915128D9-2797-47FA-B6FE-EC24E6B8437A}"/>
          </ac:spMkLst>
        </pc:spChg>
        <pc:spChg chg="add">
          <ac:chgData name="Deidre Arms" userId="S::deidre.arms@desirewellnessgroup.net::f6412499-a288-4d1c-b514-8ce3a8d31737" providerId="AD" clId="Web-{CA3EBED7-0CDE-699D-7A06-1BDC71E7E47C}" dt="2023-06-07T02:45:07.939" v="1062"/>
          <ac:spMkLst>
            <pc:docMk/>
            <pc:sldMk cId="1151234963" sldId="288"/>
            <ac:spMk id="15" creationId="{81E1224E-6618-482E-BE87-321A7FC1CDE8}"/>
          </ac:spMkLst>
        </pc:spChg>
        <pc:spChg chg="add">
          <ac:chgData name="Deidre Arms" userId="S::deidre.arms@desirewellnessgroup.net::f6412499-a288-4d1c-b514-8ce3a8d31737" providerId="AD" clId="Web-{CA3EBED7-0CDE-699D-7A06-1BDC71E7E47C}" dt="2023-06-07T02:45:07.939" v="1062"/>
          <ac:spMkLst>
            <pc:docMk/>
            <pc:sldMk cId="1151234963" sldId="288"/>
            <ac:spMk id="16" creationId="{066346BE-FDB4-4772-A696-0719490ABD64}"/>
          </ac:spMkLst>
        </pc:spChg>
        <pc:spChg chg="add">
          <ac:chgData name="Deidre Arms" userId="S::deidre.arms@desirewellnessgroup.net::f6412499-a288-4d1c-b514-8ce3a8d31737" providerId="AD" clId="Web-{CA3EBED7-0CDE-699D-7A06-1BDC71E7E47C}" dt="2023-06-07T02:45:07.939" v="1062"/>
          <ac:spMkLst>
            <pc:docMk/>
            <pc:sldMk cId="1151234963" sldId="288"/>
            <ac:spMk id="17" creationId="{FB92FFCE-0C90-454E-AA25-D4EE9A6C39C5}"/>
          </ac:spMkLst>
        </pc:spChg>
        <pc:graphicFrameChg chg="add">
          <ac:chgData name="Deidre Arms" userId="S::deidre.arms@desirewellnessgroup.net::f6412499-a288-4d1c-b514-8ce3a8d31737" providerId="AD" clId="Web-{CA3EBED7-0CDE-699D-7A06-1BDC71E7E47C}" dt="2023-06-07T02:45:07.939" v="1062"/>
          <ac:graphicFrameMkLst>
            <pc:docMk/>
            <pc:sldMk cId="1151234963" sldId="288"/>
            <ac:graphicFrameMk id="18" creationId="{071FB05E-FEF0-1021-E2E3-538FC00CF09D}"/>
          </ac:graphicFrameMkLst>
        </pc:graphicFrameChg>
        <pc:picChg chg="add del">
          <ac:chgData name="Deidre Arms" userId="S::deidre.arms@desirewellnessgroup.net::f6412499-a288-4d1c-b514-8ce3a8d31737" providerId="AD" clId="Web-{CA3EBED7-0CDE-699D-7A06-1BDC71E7E47C}" dt="2023-06-07T02:45:07.907" v="1061"/>
          <ac:picMkLst>
            <pc:docMk/>
            <pc:sldMk cId="1151234963" sldId="288"/>
            <ac:picMk id="5" creationId="{6F2F73D4-8FC4-1B13-9332-A74A3E404B2C}"/>
          </ac:picMkLst>
        </pc:picChg>
      </pc:sldChg>
      <pc:sldChg chg="addSp delSp modSp new mod ord setBg">
        <pc:chgData name="Deidre Arms" userId="S::deidre.arms@desirewellnessgroup.net::f6412499-a288-4d1c-b514-8ce3a8d31737" providerId="AD" clId="Web-{CA3EBED7-0CDE-699D-7A06-1BDC71E7E47C}" dt="2023-06-07T02:51:53.706" v="1070"/>
        <pc:sldMkLst>
          <pc:docMk/>
          <pc:sldMk cId="2597814845" sldId="289"/>
        </pc:sldMkLst>
        <pc:spChg chg="mod">
          <ac:chgData name="Deidre Arms" userId="S::deidre.arms@desirewellnessgroup.net::f6412499-a288-4d1c-b514-8ce3a8d31737" providerId="AD" clId="Web-{CA3EBED7-0CDE-699D-7A06-1BDC71E7E47C}" dt="2023-06-07T02:51:53.706" v="1070"/>
          <ac:spMkLst>
            <pc:docMk/>
            <pc:sldMk cId="2597814845" sldId="289"/>
            <ac:spMk id="2" creationId="{A78FE913-39ED-AC49-534E-D918D9DEA152}"/>
          </ac:spMkLst>
        </pc:spChg>
        <pc:spChg chg="del mod">
          <ac:chgData name="Deidre Arms" userId="S::deidre.arms@desirewellnessgroup.net::f6412499-a288-4d1c-b514-8ce3a8d31737" providerId="AD" clId="Web-{CA3EBED7-0CDE-699D-7A06-1BDC71E7E47C}" dt="2023-06-07T02:45:23.502" v="1063"/>
          <ac:spMkLst>
            <pc:docMk/>
            <pc:sldMk cId="2597814845" sldId="289"/>
            <ac:spMk id="3" creationId="{5C655F22-A65D-92A8-8ECF-BAA3E310D7BA}"/>
          </ac:spMkLst>
        </pc:spChg>
        <pc:spChg chg="add del">
          <ac:chgData name="Deidre Arms" userId="S::deidre.arms@desirewellnessgroup.net::f6412499-a288-4d1c-b514-8ce3a8d31737" providerId="AD" clId="Web-{CA3EBED7-0CDE-699D-7A06-1BDC71E7E47C}" dt="2023-06-07T02:51:53.706" v="1070"/>
          <ac:spMkLst>
            <pc:docMk/>
            <pc:sldMk cId="2597814845" sldId="289"/>
            <ac:spMk id="9" creationId="{81E1224E-6618-482E-BE87-321A7FC1CDE8}"/>
          </ac:spMkLst>
        </pc:spChg>
        <pc:spChg chg="add del">
          <ac:chgData name="Deidre Arms" userId="S::deidre.arms@desirewellnessgroup.net::f6412499-a288-4d1c-b514-8ce3a8d31737" providerId="AD" clId="Web-{CA3EBED7-0CDE-699D-7A06-1BDC71E7E47C}" dt="2023-06-07T02:51:53.706" v="1070"/>
          <ac:spMkLst>
            <pc:docMk/>
            <pc:sldMk cId="2597814845" sldId="289"/>
            <ac:spMk id="11" creationId="{066346BE-FDB4-4772-A696-0719490ABD64}"/>
          </ac:spMkLst>
        </pc:spChg>
        <pc:spChg chg="add del">
          <ac:chgData name="Deidre Arms" userId="S::deidre.arms@desirewellnessgroup.net::f6412499-a288-4d1c-b514-8ce3a8d31737" providerId="AD" clId="Web-{CA3EBED7-0CDE-699D-7A06-1BDC71E7E47C}" dt="2023-06-07T02:51:53.706" v="1070"/>
          <ac:spMkLst>
            <pc:docMk/>
            <pc:sldMk cId="2597814845" sldId="289"/>
            <ac:spMk id="13" creationId="{FB92FFCE-0C90-454E-AA25-D4EE9A6C39C5}"/>
          </ac:spMkLst>
        </pc:spChg>
        <pc:spChg chg="add">
          <ac:chgData name="Deidre Arms" userId="S::deidre.arms@desirewellnessgroup.net::f6412499-a288-4d1c-b514-8ce3a8d31737" providerId="AD" clId="Web-{CA3EBED7-0CDE-699D-7A06-1BDC71E7E47C}" dt="2023-06-07T02:51:53.706" v="1070"/>
          <ac:spMkLst>
            <pc:docMk/>
            <pc:sldMk cId="2597814845" sldId="289"/>
            <ac:spMk id="18" creationId="{8D06CE56-3881-4ADA-8CEF-D18B02C242A3}"/>
          </ac:spMkLst>
        </pc:spChg>
        <pc:spChg chg="add">
          <ac:chgData name="Deidre Arms" userId="S::deidre.arms@desirewellnessgroup.net::f6412499-a288-4d1c-b514-8ce3a8d31737" providerId="AD" clId="Web-{CA3EBED7-0CDE-699D-7A06-1BDC71E7E47C}" dt="2023-06-07T02:51:53.706" v="1070"/>
          <ac:spMkLst>
            <pc:docMk/>
            <pc:sldMk cId="2597814845" sldId="289"/>
            <ac:spMk id="20" creationId="{79F3C543-62EC-4433-9C93-A2CD8764E9B4}"/>
          </ac:spMkLst>
        </pc:spChg>
        <pc:spChg chg="add">
          <ac:chgData name="Deidre Arms" userId="S::deidre.arms@desirewellnessgroup.net::f6412499-a288-4d1c-b514-8ce3a8d31737" providerId="AD" clId="Web-{CA3EBED7-0CDE-699D-7A06-1BDC71E7E47C}" dt="2023-06-07T02:51:53.706" v="1070"/>
          <ac:spMkLst>
            <pc:docMk/>
            <pc:sldMk cId="2597814845" sldId="289"/>
            <ac:spMk id="22" creationId="{68AF5748-FED8-45BA-8631-26D1D10F3246}"/>
          </ac:spMkLst>
        </pc:spChg>
        <pc:spChg chg="add">
          <ac:chgData name="Deidre Arms" userId="S::deidre.arms@desirewellnessgroup.net::f6412499-a288-4d1c-b514-8ce3a8d31737" providerId="AD" clId="Web-{CA3EBED7-0CDE-699D-7A06-1BDC71E7E47C}" dt="2023-06-07T02:51:53.706" v="1070"/>
          <ac:spMkLst>
            <pc:docMk/>
            <pc:sldMk cId="2597814845" sldId="289"/>
            <ac:spMk id="24" creationId="{AF2F604E-43BE-4DC3-B983-E071523364F8}"/>
          </ac:spMkLst>
        </pc:spChg>
        <pc:spChg chg="add">
          <ac:chgData name="Deidre Arms" userId="S::deidre.arms@desirewellnessgroup.net::f6412499-a288-4d1c-b514-8ce3a8d31737" providerId="AD" clId="Web-{CA3EBED7-0CDE-699D-7A06-1BDC71E7E47C}" dt="2023-06-07T02:51:53.706" v="1070"/>
          <ac:spMkLst>
            <pc:docMk/>
            <pc:sldMk cId="2597814845" sldId="289"/>
            <ac:spMk id="26" creationId="{08C9B587-E65E-4B52-B37C-ABEBB6E87928}"/>
          </ac:spMkLst>
        </pc:spChg>
        <pc:graphicFrameChg chg="add">
          <ac:chgData name="Deidre Arms" userId="S::deidre.arms@desirewellnessgroup.net::f6412499-a288-4d1c-b514-8ce3a8d31737" providerId="AD" clId="Web-{CA3EBED7-0CDE-699D-7A06-1BDC71E7E47C}" dt="2023-06-07T02:45:23.502" v="1063"/>
          <ac:graphicFrameMkLst>
            <pc:docMk/>
            <pc:sldMk cId="2597814845" sldId="289"/>
            <ac:graphicFrameMk id="5" creationId="{8807E57B-4E93-9D2A-6F4F-6CDB75CEF4E2}"/>
          </ac:graphicFrameMkLst>
        </pc:graphicFrameChg>
      </pc:sldChg>
      <pc:sldChg chg="modSp new del">
        <pc:chgData name="Deidre Arms" userId="S::deidre.arms@desirewellnessgroup.net::f6412499-a288-4d1c-b514-8ce3a8d31737" providerId="AD" clId="Web-{CA3EBED7-0CDE-699D-7A06-1BDC71E7E47C}" dt="2023-06-07T00:29:17.376" v="504"/>
        <pc:sldMkLst>
          <pc:docMk/>
          <pc:sldMk cId="1271581946" sldId="290"/>
        </pc:sldMkLst>
        <pc:spChg chg="mod">
          <ac:chgData name="Deidre Arms" userId="S::deidre.arms@desirewellnessgroup.net::f6412499-a288-4d1c-b514-8ce3a8d31737" providerId="AD" clId="Web-{CA3EBED7-0CDE-699D-7A06-1BDC71E7E47C}" dt="2023-06-07T00:28:21.156" v="461" actId="20577"/>
          <ac:spMkLst>
            <pc:docMk/>
            <pc:sldMk cId="1271581946" sldId="290"/>
            <ac:spMk id="2" creationId="{2F5FEF6C-B80E-B960-9254-6ACB93D9DBB7}"/>
          </ac:spMkLst>
        </pc:spChg>
        <pc:spChg chg="mod">
          <ac:chgData name="Deidre Arms" userId="S::deidre.arms@desirewellnessgroup.net::f6412499-a288-4d1c-b514-8ce3a8d31737" providerId="AD" clId="Web-{CA3EBED7-0CDE-699D-7A06-1BDC71E7E47C}" dt="2023-06-07T00:29:04.110" v="503" actId="20577"/>
          <ac:spMkLst>
            <pc:docMk/>
            <pc:sldMk cId="1271581946" sldId="290"/>
            <ac:spMk id="3" creationId="{C2BE94DC-8A0D-BD68-8703-154EFE59D85F}"/>
          </ac:spMkLst>
        </pc:spChg>
      </pc:sldChg>
      <pc:sldChg chg="addSp modSp new mod setBg">
        <pc:chgData name="Deidre Arms" userId="S::deidre.arms@desirewellnessgroup.net::f6412499-a288-4d1c-b514-8ce3a8d31737" providerId="AD" clId="Web-{CA3EBED7-0CDE-699D-7A06-1BDC71E7E47C}" dt="2023-06-07T02:53:12.382" v="1072"/>
        <pc:sldMkLst>
          <pc:docMk/>
          <pc:sldMk cId="2217108732" sldId="290"/>
        </pc:sldMkLst>
        <pc:spChg chg="mod">
          <ac:chgData name="Deidre Arms" userId="S::deidre.arms@desirewellnessgroup.net::f6412499-a288-4d1c-b514-8ce3a8d31737" providerId="AD" clId="Web-{CA3EBED7-0CDE-699D-7A06-1BDC71E7E47C}" dt="2023-06-07T02:53:12.382" v="1072"/>
          <ac:spMkLst>
            <pc:docMk/>
            <pc:sldMk cId="2217108732" sldId="290"/>
            <ac:spMk id="2" creationId="{347A0AA0-91BC-BDE0-1A44-E49AF922372E}"/>
          </ac:spMkLst>
        </pc:spChg>
        <pc:spChg chg="mod">
          <ac:chgData name="Deidre Arms" userId="S::deidre.arms@desirewellnessgroup.net::f6412499-a288-4d1c-b514-8ce3a8d31737" providerId="AD" clId="Web-{CA3EBED7-0CDE-699D-7A06-1BDC71E7E47C}" dt="2023-06-07T02:53:12.382" v="1072"/>
          <ac:spMkLst>
            <pc:docMk/>
            <pc:sldMk cId="2217108732" sldId="290"/>
            <ac:spMk id="3" creationId="{E8C27731-3EE9-C9CD-1124-F56F26FB6718}"/>
          </ac:spMkLst>
        </pc:spChg>
        <pc:spChg chg="add">
          <ac:chgData name="Deidre Arms" userId="S::deidre.arms@desirewellnessgroup.net::f6412499-a288-4d1c-b514-8ce3a8d31737" providerId="AD" clId="Web-{CA3EBED7-0CDE-699D-7A06-1BDC71E7E47C}" dt="2023-06-07T02:53:12.382" v="1072"/>
          <ac:spMkLst>
            <pc:docMk/>
            <pc:sldMk cId="2217108732" sldId="290"/>
            <ac:spMk id="9" creationId="{8380AD67-C5CA-4918-B4BB-C359BB03EEDD}"/>
          </ac:spMkLst>
        </pc:spChg>
        <pc:spChg chg="add">
          <ac:chgData name="Deidre Arms" userId="S::deidre.arms@desirewellnessgroup.net::f6412499-a288-4d1c-b514-8ce3a8d31737" providerId="AD" clId="Web-{CA3EBED7-0CDE-699D-7A06-1BDC71E7E47C}" dt="2023-06-07T02:53:12.382" v="1072"/>
          <ac:spMkLst>
            <pc:docMk/>
            <pc:sldMk cId="2217108732" sldId="290"/>
            <ac:spMk id="11" creationId="{EABAD4DA-87BA-4F70-9EF0-45C6BCF17823}"/>
          </ac:spMkLst>
        </pc:spChg>
        <pc:spChg chg="add">
          <ac:chgData name="Deidre Arms" userId="S::deidre.arms@desirewellnessgroup.net::f6412499-a288-4d1c-b514-8ce3a8d31737" providerId="AD" clId="Web-{CA3EBED7-0CDE-699D-7A06-1BDC71E7E47C}" dt="2023-06-07T02:53:12.382" v="1072"/>
          <ac:spMkLst>
            <pc:docMk/>
            <pc:sldMk cId="2217108732" sldId="290"/>
            <ac:spMk id="13" creationId="{915128D9-2797-47FA-B6FE-EC24E6B8437A}"/>
          </ac:spMkLst>
        </pc:spChg>
        <pc:picChg chg="add">
          <ac:chgData name="Deidre Arms" userId="S::deidre.arms@desirewellnessgroup.net::f6412499-a288-4d1c-b514-8ce3a8d31737" providerId="AD" clId="Web-{CA3EBED7-0CDE-699D-7A06-1BDC71E7E47C}" dt="2023-06-07T02:53:12.382" v="1072"/>
          <ac:picMkLst>
            <pc:docMk/>
            <pc:sldMk cId="2217108732" sldId="290"/>
            <ac:picMk id="5" creationId="{C96DAA82-2F9B-B8FF-0682-3BCCAB1F9C7A}"/>
          </ac:picMkLst>
        </pc:picChg>
      </pc:sldChg>
      <pc:sldChg chg="addSp modSp new mod setBg">
        <pc:chgData name="Deidre Arms" userId="S::deidre.arms@desirewellnessgroup.net::f6412499-a288-4d1c-b514-8ce3a8d31737" providerId="AD" clId="Web-{CA3EBED7-0CDE-699D-7A06-1BDC71E7E47C}" dt="2023-06-07T02:53:30.945" v="1073"/>
        <pc:sldMkLst>
          <pc:docMk/>
          <pc:sldMk cId="1394532442" sldId="291"/>
        </pc:sldMkLst>
        <pc:spChg chg="mod">
          <ac:chgData name="Deidre Arms" userId="S::deidre.arms@desirewellnessgroup.net::f6412499-a288-4d1c-b514-8ce3a8d31737" providerId="AD" clId="Web-{CA3EBED7-0CDE-699D-7A06-1BDC71E7E47C}" dt="2023-06-07T02:53:30.945" v="1073"/>
          <ac:spMkLst>
            <pc:docMk/>
            <pc:sldMk cId="1394532442" sldId="291"/>
            <ac:spMk id="2" creationId="{F3D17B2C-1766-0994-4170-90E116E9AADB}"/>
          </ac:spMkLst>
        </pc:spChg>
        <pc:spChg chg="mod">
          <ac:chgData name="Deidre Arms" userId="S::deidre.arms@desirewellnessgroup.net::f6412499-a288-4d1c-b514-8ce3a8d31737" providerId="AD" clId="Web-{CA3EBED7-0CDE-699D-7A06-1BDC71E7E47C}" dt="2023-06-07T02:53:30.945" v="1073"/>
          <ac:spMkLst>
            <pc:docMk/>
            <pc:sldMk cId="1394532442" sldId="291"/>
            <ac:spMk id="3" creationId="{B5EE3E3E-77A1-26C0-A70D-A91E85D854EA}"/>
          </ac:spMkLst>
        </pc:spChg>
        <pc:spChg chg="add">
          <ac:chgData name="Deidre Arms" userId="S::deidre.arms@desirewellnessgroup.net::f6412499-a288-4d1c-b514-8ce3a8d31737" providerId="AD" clId="Web-{CA3EBED7-0CDE-699D-7A06-1BDC71E7E47C}" dt="2023-06-07T02:53:30.945" v="1073"/>
          <ac:spMkLst>
            <pc:docMk/>
            <pc:sldMk cId="1394532442" sldId="291"/>
            <ac:spMk id="9" creationId="{8108D317-7CBD-4897-BD1F-959436D2A3BE}"/>
          </ac:spMkLst>
        </pc:spChg>
        <pc:spChg chg="add">
          <ac:chgData name="Deidre Arms" userId="S::deidre.arms@desirewellnessgroup.net::f6412499-a288-4d1c-b514-8ce3a8d31737" providerId="AD" clId="Web-{CA3EBED7-0CDE-699D-7A06-1BDC71E7E47C}" dt="2023-06-07T02:53:30.945" v="1073"/>
          <ac:spMkLst>
            <pc:docMk/>
            <pc:sldMk cId="1394532442" sldId="291"/>
            <ac:spMk id="11" creationId="{D6297641-8B9F-4767-9606-8A11313227BF}"/>
          </ac:spMkLst>
        </pc:spChg>
        <pc:spChg chg="add">
          <ac:chgData name="Deidre Arms" userId="S::deidre.arms@desirewellnessgroup.net::f6412499-a288-4d1c-b514-8ce3a8d31737" providerId="AD" clId="Web-{CA3EBED7-0CDE-699D-7A06-1BDC71E7E47C}" dt="2023-06-07T02:53:30.945" v="1073"/>
          <ac:spMkLst>
            <pc:docMk/>
            <pc:sldMk cId="1394532442" sldId="291"/>
            <ac:spMk id="13" creationId="{D8F3CA65-EA00-46B4-9616-39E6853F7BED}"/>
          </ac:spMkLst>
        </pc:spChg>
        <pc:picChg chg="add">
          <ac:chgData name="Deidre Arms" userId="S::deidre.arms@desirewellnessgroup.net::f6412499-a288-4d1c-b514-8ce3a8d31737" providerId="AD" clId="Web-{CA3EBED7-0CDE-699D-7A06-1BDC71E7E47C}" dt="2023-06-07T02:53:30.945" v="1073"/>
          <ac:picMkLst>
            <pc:docMk/>
            <pc:sldMk cId="1394532442" sldId="291"/>
            <ac:picMk id="5" creationId="{FE0B826F-B298-2095-2CE3-ADDB4AF84D6E}"/>
          </ac:picMkLst>
        </pc:picChg>
      </pc:sldChg>
      <pc:sldChg chg="addSp delSp modSp new mod setBg">
        <pc:chgData name="Deidre Arms" userId="S::deidre.arms@desirewellnessgroup.net::f6412499-a288-4d1c-b514-8ce3a8d31737" providerId="AD" clId="Web-{CA3EBED7-0CDE-699D-7A06-1BDC71E7E47C}" dt="2023-06-07T02:30:42.480" v="1051"/>
        <pc:sldMkLst>
          <pc:docMk/>
          <pc:sldMk cId="3800603268" sldId="292"/>
        </pc:sldMkLst>
        <pc:spChg chg="mod">
          <ac:chgData name="Deidre Arms" userId="S::deidre.arms@desirewellnessgroup.net::f6412499-a288-4d1c-b514-8ce3a8d31737" providerId="AD" clId="Web-{CA3EBED7-0CDE-699D-7A06-1BDC71E7E47C}" dt="2023-06-07T02:30:42.480" v="1051"/>
          <ac:spMkLst>
            <pc:docMk/>
            <pc:sldMk cId="3800603268" sldId="292"/>
            <ac:spMk id="2" creationId="{7DA2EFEF-A005-66EA-9684-50E9E7EEF37F}"/>
          </ac:spMkLst>
        </pc:spChg>
        <pc:spChg chg="add del mod">
          <ac:chgData name="Deidre Arms" userId="S::deidre.arms@desirewellnessgroup.net::f6412499-a288-4d1c-b514-8ce3a8d31737" providerId="AD" clId="Web-{CA3EBED7-0CDE-699D-7A06-1BDC71E7E47C}" dt="2023-06-07T02:30:42.480" v="1051"/>
          <ac:spMkLst>
            <pc:docMk/>
            <pc:sldMk cId="3800603268" sldId="292"/>
            <ac:spMk id="3" creationId="{680F74AE-FBB4-2213-B739-830D360D9363}"/>
          </ac:spMkLst>
        </pc:spChg>
        <pc:spChg chg="add del">
          <ac:chgData name="Deidre Arms" userId="S::deidre.arms@desirewellnessgroup.net::f6412499-a288-4d1c-b514-8ce3a8d31737" providerId="AD" clId="Web-{CA3EBED7-0CDE-699D-7A06-1BDC71E7E47C}" dt="2023-06-07T02:30:42.465" v="1050"/>
          <ac:spMkLst>
            <pc:docMk/>
            <pc:sldMk cId="3800603268" sldId="292"/>
            <ac:spMk id="9" creationId="{53B021B3-DE93-4AB7-8A18-CF5F1CED88B8}"/>
          </ac:spMkLst>
        </pc:spChg>
        <pc:spChg chg="add del">
          <ac:chgData name="Deidre Arms" userId="S::deidre.arms@desirewellnessgroup.net::f6412499-a288-4d1c-b514-8ce3a8d31737" providerId="AD" clId="Web-{CA3EBED7-0CDE-699D-7A06-1BDC71E7E47C}" dt="2023-06-07T02:30:42.465" v="1050"/>
          <ac:spMkLst>
            <pc:docMk/>
            <pc:sldMk cId="3800603268" sldId="292"/>
            <ac:spMk id="11" creationId="{52D502E5-F6B4-4D58-B4AE-FC466FF15EE8}"/>
          </ac:spMkLst>
        </pc:spChg>
        <pc:spChg chg="add del">
          <ac:chgData name="Deidre Arms" userId="S::deidre.arms@desirewellnessgroup.net::f6412499-a288-4d1c-b514-8ce3a8d31737" providerId="AD" clId="Web-{CA3EBED7-0CDE-699D-7A06-1BDC71E7E47C}" dt="2023-06-07T02:30:42.465" v="1050"/>
          <ac:spMkLst>
            <pc:docMk/>
            <pc:sldMk cId="3800603268" sldId="292"/>
            <ac:spMk id="13" creationId="{9DECDBF4-02B6-4BB4-B65B-B8107AD6A9E8}"/>
          </ac:spMkLst>
        </pc:spChg>
        <pc:spChg chg="add">
          <ac:chgData name="Deidre Arms" userId="S::deidre.arms@desirewellnessgroup.net::f6412499-a288-4d1c-b514-8ce3a8d31737" providerId="AD" clId="Web-{CA3EBED7-0CDE-699D-7A06-1BDC71E7E47C}" dt="2023-06-07T02:30:42.480" v="1051"/>
          <ac:spMkLst>
            <pc:docMk/>
            <pc:sldMk cId="3800603268" sldId="292"/>
            <ac:spMk id="15" creationId="{7301F447-EEF7-48F5-AF73-7566EE7F64AD}"/>
          </ac:spMkLst>
        </pc:spChg>
        <pc:spChg chg="add">
          <ac:chgData name="Deidre Arms" userId="S::deidre.arms@desirewellnessgroup.net::f6412499-a288-4d1c-b514-8ce3a8d31737" providerId="AD" clId="Web-{CA3EBED7-0CDE-699D-7A06-1BDC71E7E47C}" dt="2023-06-07T02:30:42.480" v="1051"/>
          <ac:spMkLst>
            <pc:docMk/>
            <pc:sldMk cId="3800603268" sldId="292"/>
            <ac:spMk id="16" creationId="{F7117410-A2A4-4085-9ADC-46744551DBDE}"/>
          </ac:spMkLst>
        </pc:spChg>
        <pc:spChg chg="add">
          <ac:chgData name="Deidre Arms" userId="S::deidre.arms@desirewellnessgroup.net::f6412499-a288-4d1c-b514-8ce3a8d31737" providerId="AD" clId="Web-{CA3EBED7-0CDE-699D-7A06-1BDC71E7E47C}" dt="2023-06-07T02:30:42.480" v="1051"/>
          <ac:spMkLst>
            <pc:docMk/>
            <pc:sldMk cId="3800603268" sldId="292"/>
            <ac:spMk id="17" creationId="{99F74EB5-E547-4FB4-95F5-BCC788F3C4A0}"/>
          </ac:spMkLst>
        </pc:spChg>
        <pc:graphicFrameChg chg="add del">
          <ac:chgData name="Deidre Arms" userId="S::deidre.arms@desirewellnessgroup.net::f6412499-a288-4d1c-b514-8ce3a8d31737" providerId="AD" clId="Web-{CA3EBED7-0CDE-699D-7A06-1BDC71E7E47C}" dt="2023-06-07T02:30:42.465" v="1050"/>
          <ac:graphicFrameMkLst>
            <pc:docMk/>
            <pc:sldMk cId="3800603268" sldId="292"/>
            <ac:graphicFrameMk id="5" creationId="{49AAAABB-D0B7-A185-95CA-3F78E79A213C}"/>
          </ac:graphicFrameMkLst>
        </pc:graphicFrameChg>
        <pc:graphicFrameChg chg="add">
          <ac:chgData name="Deidre Arms" userId="S::deidre.arms@desirewellnessgroup.net::f6412499-a288-4d1c-b514-8ce3a8d31737" providerId="AD" clId="Web-{CA3EBED7-0CDE-699D-7A06-1BDC71E7E47C}" dt="2023-06-07T02:30:42.480" v="1051"/>
          <ac:graphicFrameMkLst>
            <pc:docMk/>
            <pc:sldMk cId="3800603268" sldId="292"/>
            <ac:graphicFrameMk id="18" creationId="{E57EB983-D5FC-C60B-9644-48F159F529B5}"/>
          </ac:graphicFrameMkLst>
        </pc:graphicFrameChg>
      </pc:sldChg>
      <pc:sldChg chg="addSp delSp modSp new mod setBg">
        <pc:chgData name="Deidre Arms" userId="S::deidre.arms@desirewellnessgroup.net::f6412499-a288-4d1c-b514-8ce3a8d31737" providerId="AD" clId="Web-{CA3EBED7-0CDE-699D-7A06-1BDC71E7E47C}" dt="2023-06-07T02:30:58.497" v="1052"/>
        <pc:sldMkLst>
          <pc:docMk/>
          <pc:sldMk cId="886881557" sldId="293"/>
        </pc:sldMkLst>
        <pc:spChg chg="mod">
          <ac:chgData name="Deidre Arms" userId="S::deidre.arms@desirewellnessgroup.net::f6412499-a288-4d1c-b514-8ce3a8d31737" providerId="AD" clId="Web-{CA3EBED7-0CDE-699D-7A06-1BDC71E7E47C}" dt="2023-06-07T02:30:58.497" v="1052"/>
          <ac:spMkLst>
            <pc:docMk/>
            <pc:sldMk cId="886881557" sldId="293"/>
            <ac:spMk id="2" creationId="{A709D148-060D-CB32-05C9-3DE0A7C99344}"/>
          </ac:spMkLst>
        </pc:spChg>
        <pc:spChg chg="del mod">
          <ac:chgData name="Deidre Arms" userId="S::deidre.arms@desirewellnessgroup.net::f6412499-a288-4d1c-b514-8ce3a8d31737" providerId="AD" clId="Web-{CA3EBED7-0CDE-699D-7A06-1BDC71E7E47C}" dt="2023-06-07T02:30:58.497" v="1052"/>
          <ac:spMkLst>
            <pc:docMk/>
            <pc:sldMk cId="886881557" sldId="293"/>
            <ac:spMk id="3" creationId="{03E5B2D7-5F77-F004-B974-6ABD936BA382}"/>
          </ac:spMkLst>
        </pc:spChg>
        <pc:spChg chg="add">
          <ac:chgData name="Deidre Arms" userId="S::deidre.arms@desirewellnessgroup.net::f6412499-a288-4d1c-b514-8ce3a8d31737" providerId="AD" clId="Web-{CA3EBED7-0CDE-699D-7A06-1BDC71E7E47C}" dt="2023-06-07T02:30:58.497" v="1052"/>
          <ac:spMkLst>
            <pc:docMk/>
            <pc:sldMk cId="886881557" sldId="293"/>
            <ac:spMk id="9" creationId="{7301F447-EEF7-48F5-AF73-7566EE7F64AD}"/>
          </ac:spMkLst>
        </pc:spChg>
        <pc:spChg chg="add">
          <ac:chgData name="Deidre Arms" userId="S::deidre.arms@desirewellnessgroup.net::f6412499-a288-4d1c-b514-8ce3a8d31737" providerId="AD" clId="Web-{CA3EBED7-0CDE-699D-7A06-1BDC71E7E47C}" dt="2023-06-07T02:30:58.497" v="1052"/>
          <ac:spMkLst>
            <pc:docMk/>
            <pc:sldMk cId="886881557" sldId="293"/>
            <ac:spMk id="11" creationId="{F7117410-A2A4-4085-9ADC-46744551DBDE}"/>
          </ac:spMkLst>
        </pc:spChg>
        <pc:spChg chg="add">
          <ac:chgData name="Deidre Arms" userId="S::deidre.arms@desirewellnessgroup.net::f6412499-a288-4d1c-b514-8ce3a8d31737" providerId="AD" clId="Web-{CA3EBED7-0CDE-699D-7A06-1BDC71E7E47C}" dt="2023-06-07T02:30:58.497" v="1052"/>
          <ac:spMkLst>
            <pc:docMk/>
            <pc:sldMk cId="886881557" sldId="293"/>
            <ac:spMk id="13" creationId="{99F74EB5-E547-4FB4-95F5-BCC788F3C4A0}"/>
          </ac:spMkLst>
        </pc:spChg>
        <pc:graphicFrameChg chg="add">
          <ac:chgData name="Deidre Arms" userId="S::deidre.arms@desirewellnessgroup.net::f6412499-a288-4d1c-b514-8ce3a8d31737" providerId="AD" clId="Web-{CA3EBED7-0CDE-699D-7A06-1BDC71E7E47C}" dt="2023-06-07T02:30:58.497" v="1052"/>
          <ac:graphicFrameMkLst>
            <pc:docMk/>
            <pc:sldMk cId="886881557" sldId="293"/>
            <ac:graphicFrameMk id="5" creationId="{7866E38F-F78D-4E43-7A8B-EBF92BCA2C98}"/>
          </ac:graphicFrameMkLst>
        </pc:graphicFrameChg>
      </pc:sldChg>
      <pc:sldChg chg="modSp new ord">
        <pc:chgData name="Deidre Arms" userId="S::deidre.arms@desirewellnessgroup.net::f6412499-a288-4d1c-b514-8ce3a8d31737" providerId="AD" clId="Web-{CA3EBED7-0CDE-699D-7A06-1BDC71E7E47C}" dt="2023-06-07T03:37:00.415" v="1183"/>
        <pc:sldMkLst>
          <pc:docMk/>
          <pc:sldMk cId="560778962" sldId="294"/>
        </pc:sldMkLst>
        <pc:spChg chg="mod">
          <ac:chgData name="Deidre Arms" userId="S::deidre.arms@desirewellnessgroup.net::f6412499-a288-4d1c-b514-8ce3a8d31737" providerId="AD" clId="Web-{CA3EBED7-0CDE-699D-7A06-1BDC71E7E47C}" dt="2023-06-07T02:55:52.920" v="1107" actId="20577"/>
          <ac:spMkLst>
            <pc:docMk/>
            <pc:sldMk cId="560778962" sldId="294"/>
            <ac:spMk id="2" creationId="{6FC01694-EF31-BE51-2E71-66E250AFD2A4}"/>
          </ac:spMkLst>
        </pc:spChg>
        <pc:spChg chg="mod">
          <ac:chgData name="Deidre Arms" userId="S::deidre.arms@desirewellnessgroup.net::f6412499-a288-4d1c-b514-8ce3a8d31737" providerId="AD" clId="Web-{CA3EBED7-0CDE-699D-7A06-1BDC71E7E47C}" dt="2023-06-07T03:37:00.275" v="1182" actId="20577"/>
          <ac:spMkLst>
            <pc:docMk/>
            <pc:sldMk cId="560778962" sldId="294"/>
            <ac:spMk id="3" creationId="{D615FDD9-25DB-7421-78CF-1F06D81789C3}"/>
          </ac:spMkLst>
        </pc:spChg>
      </pc:sldChg>
      <pc:sldChg chg="addSp modSp new del mod setBg">
        <pc:chgData name="Deidre Arms" userId="S::deidre.arms@desirewellnessgroup.net::f6412499-a288-4d1c-b514-8ce3a8d31737" providerId="AD" clId="Web-{CA3EBED7-0CDE-699D-7A06-1BDC71E7E47C}" dt="2023-06-07T02:55:36.731" v="1092"/>
        <pc:sldMkLst>
          <pc:docMk/>
          <pc:sldMk cId="3197265698" sldId="294"/>
        </pc:sldMkLst>
        <pc:spChg chg="mod">
          <ac:chgData name="Deidre Arms" userId="S::deidre.arms@desirewellnessgroup.net::f6412499-a288-4d1c-b514-8ce3a8d31737" providerId="AD" clId="Web-{CA3EBED7-0CDE-699D-7A06-1BDC71E7E47C}" dt="2023-06-07T02:55:17.387" v="1091"/>
          <ac:spMkLst>
            <pc:docMk/>
            <pc:sldMk cId="3197265698" sldId="294"/>
            <ac:spMk id="2" creationId="{644F2311-4502-C86B-C28F-7ECD0AF5C581}"/>
          </ac:spMkLst>
        </pc:spChg>
        <pc:spChg chg="mod">
          <ac:chgData name="Deidre Arms" userId="S::deidre.arms@desirewellnessgroup.net::f6412499-a288-4d1c-b514-8ce3a8d31737" providerId="AD" clId="Web-{CA3EBED7-0CDE-699D-7A06-1BDC71E7E47C}" dt="2023-06-07T02:55:17.387" v="1091"/>
          <ac:spMkLst>
            <pc:docMk/>
            <pc:sldMk cId="3197265698" sldId="294"/>
            <ac:spMk id="3" creationId="{CEB8A28B-BAD3-A686-7542-183899EC608B}"/>
          </ac:spMkLst>
        </pc:spChg>
        <pc:spChg chg="add">
          <ac:chgData name="Deidre Arms" userId="S::deidre.arms@desirewellnessgroup.net::f6412499-a288-4d1c-b514-8ce3a8d31737" providerId="AD" clId="Web-{CA3EBED7-0CDE-699D-7A06-1BDC71E7E47C}" dt="2023-06-07T02:55:17.387" v="1091"/>
          <ac:spMkLst>
            <pc:docMk/>
            <pc:sldMk cId="3197265698" sldId="294"/>
            <ac:spMk id="9" creationId="{E0C28A69-9B26-45AC-AFF7-719A7A50A092}"/>
          </ac:spMkLst>
        </pc:spChg>
        <pc:spChg chg="add">
          <ac:chgData name="Deidre Arms" userId="S::deidre.arms@desirewellnessgroup.net::f6412499-a288-4d1c-b514-8ce3a8d31737" providerId="AD" clId="Web-{CA3EBED7-0CDE-699D-7A06-1BDC71E7E47C}" dt="2023-06-07T02:55:17.387" v="1091"/>
          <ac:spMkLst>
            <pc:docMk/>
            <pc:sldMk cId="3197265698" sldId="294"/>
            <ac:spMk id="11" creationId="{33AE4636-AEEC-45D6-84D4-7AC2DA48ECF8}"/>
          </ac:spMkLst>
        </pc:spChg>
        <pc:spChg chg="add">
          <ac:chgData name="Deidre Arms" userId="S::deidre.arms@desirewellnessgroup.net::f6412499-a288-4d1c-b514-8ce3a8d31737" providerId="AD" clId="Web-{CA3EBED7-0CDE-699D-7A06-1BDC71E7E47C}" dt="2023-06-07T02:55:17.387" v="1091"/>
          <ac:spMkLst>
            <pc:docMk/>
            <pc:sldMk cId="3197265698" sldId="294"/>
            <ac:spMk id="13" creationId="{8D9CE0F4-2EB2-4F1F-8AAC-DB3571D9FE10}"/>
          </ac:spMkLst>
        </pc:spChg>
        <pc:picChg chg="add">
          <ac:chgData name="Deidre Arms" userId="S::deidre.arms@desirewellnessgroup.net::f6412499-a288-4d1c-b514-8ce3a8d31737" providerId="AD" clId="Web-{CA3EBED7-0CDE-699D-7A06-1BDC71E7E47C}" dt="2023-06-07T02:55:17.387" v="1091"/>
          <ac:picMkLst>
            <pc:docMk/>
            <pc:sldMk cId="3197265698" sldId="294"/>
            <ac:picMk id="5" creationId="{D4841605-C04B-BB4B-E679-2739E67F03F7}"/>
          </ac:picMkLst>
        </pc:picChg>
      </pc:sldChg>
    </pc:docChg>
  </pc:docChgLst>
  <pc:docChgLst>
    <pc:chgData name="Deidre Arms" userId="S::deidre.arms@desirewellnessgroup.net::f6412499-a288-4d1c-b514-8ce3a8d31737" providerId="AD" clId="Web-{D319EA11-3BEC-9475-20DC-C0E6B8462E19}"/>
    <pc:docChg chg="addSld delSld modSld">
      <pc:chgData name="Deidre Arms" userId="S::deidre.arms@desirewellnessgroup.net::f6412499-a288-4d1c-b514-8ce3a8d31737" providerId="AD" clId="Web-{D319EA11-3BEC-9475-20DC-C0E6B8462E19}" dt="2023-06-08T00:47:36.812" v="338" actId="1076"/>
      <pc:docMkLst>
        <pc:docMk/>
      </pc:docMkLst>
      <pc:sldChg chg="addSp delSp modSp">
        <pc:chgData name="Deidre Arms" userId="S::deidre.arms@desirewellnessgroup.net::f6412499-a288-4d1c-b514-8ce3a8d31737" providerId="AD" clId="Web-{D319EA11-3BEC-9475-20DC-C0E6B8462E19}" dt="2023-06-08T00:42:03.800" v="321"/>
        <pc:sldMkLst>
          <pc:docMk/>
          <pc:sldMk cId="1261537223" sldId="264"/>
        </pc:sldMkLst>
        <pc:spChg chg="mod">
          <ac:chgData name="Deidre Arms" userId="S::deidre.arms@desirewellnessgroup.net::f6412499-a288-4d1c-b514-8ce3a8d31737" providerId="AD" clId="Web-{D319EA11-3BEC-9475-20DC-C0E6B8462E19}" dt="2023-06-08T00:42:03.800" v="321"/>
          <ac:spMkLst>
            <pc:docMk/>
            <pc:sldMk cId="1261537223" sldId="264"/>
            <ac:spMk id="2" creationId="{513B0326-FA74-9C02-F373-97E2E923AAD3}"/>
          </ac:spMkLst>
        </pc:spChg>
        <pc:spChg chg="del">
          <ac:chgData name="Deidre Arms" userId="S::deidre.arms@desirewellnessgroup.net::f6412499-a288-4d1c-b514-8ce3a8d31737" providerId="AD" clId="Web-{D319EA11-3BEC-9475-20DC-C0E6B8462E19}" dt="2023-06-08T00:42:03.800" v="321"/>
          <ac:spMkLst>
            <pc:docMk/>
            <pc:sldMk cId="1261537223" sldId="264"/>
            <ac:spMk id="18" creationId="{81E1224E-6618-482E-BE87-321A7FC1CDE8}"/>
          </ac:spMkLst>
        </pc:spChg>
        <pc:spChg chg="del">
          <ac:chgData name="Deidre Arms" userId="S::deidre.arms@desirewellnessgroup.net::f6412499-a288-4d1c-b514-8ce3a8d31737" providerId="AD" clId="Web-{D319EA11-3BEC-9475-20DC-C0E6B8462E19}" dt="2023-06-08T00:42:03.800" v="321"/>
          <ac:spMkLst>
            <pc:docMk/>
            <pc:sldMk cId="1261537223" sldId="264"/>
            <ac:spMk id="20" creationId="{066346BE-FDB4-4772-A696-0719490ABD64}"/>
          </ac:spMkLst>
        </pc:spChg>
        <pc:spChg chg="del">
          <ac:chgData name="Deidre Arms" userId="S::deidre.arms@desirewellnessgroup.net::f6412499-a288-4d1c-b514-8ce3a8d31737" providerId="AD" clId="Web-{D319EA11-3BEC-9475-20DC-C0E6B8462E19}" dt="2023-06-08T00:42:03.800" v="321"/>
          <ac:spMkLst>
            <pc:docMk/>
            <pc:sldMk cId="1261537223" sldId="264"/>
            <ac:spMk id="22" creationId="{FB92FFCE-0C90-454E-AA25-D4EE9A6C39C5}"/>
          </ac:spMkLst>
        </pc:spChg>
        <pc:spChg chg="add">
          <ac:chgData name="Deidre Arms" userId="S::deidre.arms@desirewellnessgroup.net::f6412499-a288-4d1c-b514-8ce3a8d31737" providerId="AD" clId="Web-{D319EA11-3BEC-9475-20DC-C0E6B8462E19}" dt="2023-06-08T00:42:03.800" v="321"/>
          <ac:spMkLst>
            <pc:docMk/>
            <pc:sldMk cId="1261537223" sldId="264"/>
            <ac:spMk id="27" creationId="{AFF8D2E5-2C4E-47B1-930B-6C82B7C31331}"/>
          </ac:spMkLst>
        </pc:spChg>
        <pc:spChg chg="add">
          <ac:chgData name="Deidre Arms" userId="S::deidre.arms@desirewellnessgroup.net::f6412499-a288-4d1c-b514-8ce3a8d31737" providerId="AD" clId="Web-{D319EA11-3BEC-9475-20DC-C0E6B8462E19}" dt="2023-06-08T00:42:03.800" v="321"/>
          <ac:spMkLst>
            <pc:docMk/>
            <pc:sldMk cId="1261537223" sldId="264"/>
            <ac:spMk id="29" creationId="{801E4ADA-0EA9-4930-846E-3C11E8BED6DD}"/>
          </ac:spMkLst>
        </pc:spChg>
        <pc:spChg chg="add">
          <ac:chgData name="Deidre Arms" userId="S::deidre.arms@desirewellnessgroup.net::f6412499-a288-4d1c-b514-8ce3a8d31737" providerId="AD" clId="Web-{D319EA11-3BEC-9475-20DC-C0E6B8462E19}" dt="2023-06-08T00:42:03.800" v="321"/>
          <ac:spMkLst>
            <pc:docMk/>
            <pc:sldMk cId="1261537223" sldId="264"/>
            <ac:spMk id="31" creationId="{FB92FFCE-0C90-454E-AA25-D4EE9A6C39C5}"/>
          </ac:spMkLst>
        </pc:spChg>
        <pc:graphicFrameChg chg="mod">
          <ac:chgData name="Deidre Arms" userId="S::deidre.arms@desirewellnessgroup.net::f6412499-a288-4d1c-b514-8ce3a8d31737" providerId="AD" clId="Web-{D319EA11-3BEC-9475-20DC-C0E6B8462E19}" dt="2023-06-08T00:42:03.800" v="321"/>
          <ac:graphicFrameMkLst>
            <pc:docMk/>
            <pc:sldMk cId="1261537223" sldId="264"/>
            <ac:graphicFrameMk id="14" creationId="{8A837576-29E4-CFFF-9A6E-292EDA389D08}"/>
          </ac:graphicFrameMkLst>
        </pc:graphicFrameChg>
      </pc:sldChg>
      <pc:sldChg chg="addSp delSp modSp">
        <pc:chgData name="Deidre Arms" userId="S::deidre.arms@desirewellnessgroup.net::f6412499-a288-4d1c-b514-8ce3a8d31737" providerId="AD" clId="Web-{D319EA11-3BEC-9475-20DC-C0E6B8462E19}" dt="2023-06-08T00:42:16.129" v="322"/>
        <pc:sldMkLst>
          <pc:docMk/>
          <pc:sldMk cId="217662159" sldId="269"/>
        </pc:sldMkLst>
        <pc:spChg chg="mod">
          <ac:chgData name="Deidre Arms" userId="S::deidre.arms@desirewellnessgroup.net::f6412499-a288-4d1c-b514-8ce3a8d31737" providerId="AD" clId="Web-{D319EA11-3BEC-9475-20DC-C0E6B8462E19}" dt="2023-06-08T00:42:16.129" v="322"/>
          <ac:spMkLst>
            <pc:docMk/>
            <pc:sldMk cId="217662159" sldId="269"/>
            <ac:spMk id="2" creationId="{7992D8B8-9F03-9A24-DE92-E6A6DEF72A88}"/>
          </ac:spMkLst>
        </pc:spChg>
        <pc:spChg chg="del">
          <ac:chgData name="Deidre Arms" userId="S::deidre.arms@desirewellnessgroup.net::f6412499-a288-4d1c-b514-8ce3a8d31737" providerId="AD" clId="Web-{D319EA11-3BEC-9475-20DC-C0E6B8462E19}" dt="2023-06-08T00:42:16.129" v="322"/>
          <ac:spMkLst>
            <pc:docMk/>
            <pc:sldMk cId="217662159" sldId="269"/>
            <ac:spMk id="3" creationId="{8A3D600A-F260-499D-5866-AA444CC74B8C}"/>
          </ac:spMkLst>
        </pc:spChg>
        <pc:spChg chg="del">
          <ac:chgData name="Deidre Arms" userId="S::deidre.arms@desirewellnessgroup.net::f6412499-a288-4d1c-b514-8ce3a8d31737" providerId="AD" clId="Web-{D319EA11-3BEC-9475-20DC-C0E6B8462E19}" dt="2023-06-08T00:42:16.129" v="322"/>
          <ac:spMkLst>
            <pc:docMk/>
            <pc:sldMk cId="217662159" sldId="269"/>
            <ac:spMk id="17" creationId="{2029D5AD-8348-4446-B191-6A9B6FE03F21}"/>
          </ac:spMkLst>
        </pc:spChg>
        <pc:spChg chg="del">
          <ac:chgData name="Deidre Arms" userId="S::deidre.arms@desirewellnessgroup.net::f6412499-a288-4d1c-b514-8ce3a8d31737" providerId="AD" clId="Web-{D319EA11-3BEC-9475-20DC-C0E6B8462E19}" dt="2023-06-08T00:42:16.129" v="322"/>
          <ac:spMkLst>
            <pc:docMk/>
            <pc:sldMk cId="217662159" sldId="269"/>
            <ac:spMk id="19" creationId="{A3F395A2-2B64-4749-BD93-2F159C7E1FB5}"/>
          </ac:spMkLst>
        </pc:spChg>
        <pc:spChg chg="del">
          <ac:chgData name="Deidre Arms" userId="S::deidre.arms@desirewellnessgroup.net::f6412499-a288-4d1c-b514-8ce3a8d31737" providerId="AD" clId="Web-{D319EA11-3BEC-9475-20DC-C0E6B8462E19}" dt="2023-06-08T00:42:16.129" v="322"/>
          <ac:spMkLst>
            <pc:docMk/>
            <pc:sldMk cId="217662159" sldId="269"/>
            <ac:spMk id="21" creationId="{5CF0135B-EAB8-4CA0-896C-2D897ECD28BC}"/>
          </ac:spMkLst>
        </pc:spChg>
        <pc:spChg chg="del">
          <ac:chgData name="Deidre Arms" userId="S::deidre.arms@desirewellnessgroup.net::f6412499-a288-4d1c-b514-8ce3a8d31737" providerId="AD" clId="Web-{D319EA11-3BEC-9475-20DC-C0E6B8462E19}" dt="2023-06-08T00:42:16.129" v="322"/>
          <ac:spMkLst>
            <pc:docMk/>
            <pc:sldMk cId="217662159" sldId="269"/>
            <ac:spMk id="23" creationId="{92C3387C-D24F-4737-8A37-1DC5CFF09CFA}"/>
          </ac:spMkLst>
        </pc:spChg>
        <pc:spChg chg="add">
          <ac:chgData name="Deidre Arms" userId="S::deidre.arms@desirewellnessgroup.net::f6412499-a288-4d1c-b514-8ce3a8d31737" providerId="AD" clId="Web-{D319EA11-3BEC-9475-20DC-C0E6B8462E19}" dt="2023-06-08T00:42:16.129" v="322"/>
          <ac:spMkLst>
            <pc:docMk/>
            <pc:sldMk cId="217662159" sldId="269"/>
            <ac:spMk id="29" creationId="{7301F447-EEF7-48F5-AF73-7566EE7F64AD}"/>
          </ac:spMkLst>
        </pc:spChg>
        <pc:spChg chg="add">
          <ac:chgData name="Deidre Arms" userId="S::deidre.arms@desirewellnessgroup.net::f6412499-a288-4d1c-b514-8ce3a8d31737" providerId="AD" clId="Web-{D319EA11-3BEC-9475-20DC-C0E6B8462E19}" dt="2023-06-08T00:42:16.129" v="322"/>
          <ac:spMkLst>
            <pc:docMk/>
            <pc:sldMk cId="217662159" sldId="269"/>
            <ac:spMk id="31" creationId="{F7117410-A2A4-4085-9ADC-46744551DBDE}"/>
          </ac:spMkLst>
        </pc:spChg>
        <pc:spChg chg="add">
          <ac:chgData name="Deidre Arms" userId="S::deidre.arms@desirewellnessgroup.net::f6412499-a288-4d1c-b514-8ce3a8d31737" providerId="AD" clId="Web-{D319EA11-3BEC-9475-20DC-C0E6B8462E19}" dt="2023-06-08T00:42:16.129" v="322"/>
          <ac:spMkLst>
            <pc:docMk/>
            <pc:sldMk cId="217662159" sldId="269"/>
            <ac:spMk id="33" creationId="{99F74EB5-E547-4FB4-95F5-BCC788F3C4A0}"/>
          </ac:spMkLst>
        </pc:spChg>
        <pc:graphicFrameChg chg="add">
          <ac:chgData name="Deidre Arms" userId="S::deidre.arms@desirewellnessgroup.net::f6412499-a288-4d1c-b514-8ce3a8d31737" providerId="AD" clId="Web-{D319EA11-3BEC-9475-20DC-C0E6B8462E19}" dt="2023-06-08T00:42:16.129" v="322"/>
          <ac:graphicFrameMkLst>
            <pc:docMk/>
            <pc:sldMk cId="217662159" sldId="269"/>
            <ac:graphicFrameMk id="25" creationId="{7AE3BD37-2AB4-FF01-602A-6EE5C3EEAC54}"/>
          </ac:graphicFrameMkLst>
        </pc:graphicFrameChg>
      </pc:sldChg>
      <pc:sldChg chg="modSp">
        <pc:chgData name="Deidre Arms" userId="S::deidre.arms@desirewellnessgroup.net::f6412499-a288-4d1c-b514-8ce3a8d31737" providerId="AD" clId="Web-{D319EA11-3BEC-9475-20DC-C0E6B8462E19}" dt="2023-06-08T00:16:41.526" v="256" actId="20577"/>
        <pc:sldMkLst>
          <pc:docMk/>
          <pc:sldMk cId="1094644942" sldId="272"/>
        </pc:sldMkLst>
        <pc:spChg chg="mod">
          <ac:chgData name="Deidre Arms" userId="S::deidre.arms@desirewellnessgroup.net::f6412499-a288-4d1c-b514-8ce3a8d31737" providerId="AD" clId="Web-{D319EA11-3BEC-9475-20DC-C0E6B8462E19}" dt="2023-06-08T00:16:41.526" v="256" actId="20577"/>
          <ac:spMkLst>
            <pc:docMk/>
            <pc:sldMk cId="1094644942" sldId="272"/>
            <ac:spMk id="3" creationId="{8CE454AA-4402-1B0E-149B-6EBE0BA27898}"/>
          </ac:spMkLst>
        </pc:spChg>
      </pc:sldChg>
      <pc:sldChg chg="addSp delSp modSp mod setBg">
        <pc:chgData name="Deidre Arms" userId="S::deidre.arms@desirewellnessgroup.net::f6412499-a288-4d1c-b514-8ce3a8d31737" providerId="AD" clId="Web-{D319EA11-3BEC-9475-20DC-C0E6B8462E19}" dt="2023-06-08T00:21:25.583" v="305"/>
        <pc:sldMkLst>
          <pc:docMk/>
          <pc:sldMk cId="2227550016" sldId="273"/>
        </pc:sldMkLst>
        <pc:spChg chg="mod">
          <ac:chgData name="Deidre Arms" userId="S::deidre.arms@desirewellnessgroup.net::f6412499-a288-4d1c-b514-8ce3a8d31737" providerId="AD" clId="Web-{D319EA11-3BEC-9475-20DC-C0E6B8462E19}" dt="2023-06-08T00:21:25.583" v="305"/>
          <ac:spMkLst>
            <pc:docMk/>
            <pc:sldMk cId="2227550016" sldId="273"/>
            <ac:spMk id="2" creationId="{7667CB9A-1AB1-6764-9E86-AB70F77AAEEB}"/>
          </ac:spMkLst>
        </pc:spChg>
        <pc:spChg chg="del">
          <ac:chgData name="Deidre Arms" userId="S::deidre.arms@desirewellnessgroup.net::f6412499-a288-4d1c-b514-8ce3a8d31737" providerId="AD" clId="Web-{D319EA11-3BEC-9475-20DC-C0E6B8462E19}" dt="2023-06-08T00:21:25.583" v="305"/>
          <ac:spMkLst>
            <pc:docMk/>
            <pc:sldMk cId="2227550016" sldId="273"/>
            <ac:spMk id="3" creationId="{4E73094C-B9A0-7D55-18B4-EC749743E4A3}"/>
          </ac:spMkLst>
        </pc:spChg>
        <pc:spChg chg="add">
          <ac:chgData name="Deidre Arms" userId="S::deidre.arms@desirewellnessgroup.net::f6412499-a288-4d1c-b514-8ce3a8d31737" providerId="AD" clId="Web-{D319EA11-3BEC-9475-20DC-C0E6B8462E19}" dt="2023-06-08T00:21:25.583" v="305"/>
          <ac:spMkLst>
            <pc:docMk/>
            <pc:sldMk cId="2227550016" sldId="273"/>
            <ac:spMk id="9" creationId="{81E1224E-6618-482E-BE87-321A7FC1CDE8}"/>
          </ac:spMkLst>
        </pc:spChg>
        <pc:spChg chg="add">
          <ac:chgData name="Deidre Arms" userId="S::deidre.arms@desirewellnessgroup.net::f6412499-a288-4d1c-b514-8ce3a8d31737" providerId="AD" clId="Web-{D319EA11-3BEC-9475-20DC-C0E6B8462E19}" dt="2023-06-08T00:21:25.583" v="305"/>
          <ac:spMkLst>
            <pc:docMk/>
            <pc:sldMk cId="2227550016" sldId="273"/>
            <ac:spMk id="11" creationId="{066346BE-FDB4-4772-A696-0719490ABD64}"/>
          </ac:spMkLst>
        </pc:spChg>
        <pc:spChg chg="add">
          <ac:chgData name="Deidre Arms" userId="S::deidre.arms@desirewellnessgroup.net::f6412499-a288-4d1c-b514-8ce3a8d31737" providerId="AD" clId="Web-{D319EA11-3BEC-9475-20DC-C0E6B8462E19}" dt="2023-06-08T00:21:25.583" v="305"/>
          <ac:spMkLst>
            <pc:docMk/>
            <pc:sldMk cId="2227550016" sldId="273"/>
            <ac:spMk id="13" creationId="{FB92FFCE-0C90-454E-AA25-D4EE9A6C39C5}"/>
          </ac:spMkLst>
        </pc:spChg>
        <pc:graphicFrameChg chg="add">
          <ac:chgData name="Deidre Arms" userId="S::deidre.arms@desirewellnessgroup.net::f6412499-a288-4d1c-b514-8ce3a8d31737" providerId="AD" clId="Web-{D319EA11-3BEC-9475-20DC-C0E6B8462E19}" dt="2023-06-08T00:21:25.583" v="305"/>
          <ac:graphicFrameMkLst>
            <pc:docMk/>
            <pc:sldMk cId="2227550016" sldId="273"/>
            <ac:graphicFrameMk id="5" creationId="{0CC3D566-2B1C-ABD9-8CF4-CB36E6B0686C}"/>
          </ac:graphicFrameMkLst>
        </pc:graphicFrameChg>
      </pc:sldChg>
      <pc:sldChg chg="modSp">
        <pc:chgData name="Deidre Arms" userId="S::deidre.arms@desirewellnessgroup.net::f6412499-a288-4d1c-b514-8ce3a8d31737" providerId="AD" clId="Web-{D319EA11-3BEC-9475-20DC-C0E6B8462E19}" dt="2023-06-08T00:20:55.629" v="303" actId="20577"/>
        <pc:sldMkLst>
          <pc:docMk/>
          <pc:sldMk cId="3751550875" sldId="274"/>
        </pc:sldMkLst>
        <pc:spChg chg="mod">
          <ac:chgData name="Deidre Arms" userId="S::deidre.arms@desirewellnessgroup.net::f6412499-a288-4d1c-b514-8ce3a8d31737" providerId="AD" clId="Web-{D319EA11-3BEC-9475-20DC-C0E6B8462E19}" dt="2023-06-08T00:20:55.629" v="303" actId="20577"/>
          <ac:spMkLst>
            <pc:docMk/>
            <pc:sldMk cId="3751550875" sldId="274"/>
            <ac:spMk id="3" creationId="{BF8824A0-830F-7BDD-EAFE-2F44BF6B4CF1}"/>
          </ac:spMkLst>
        </pc:spChg>
      </pc:sldChg>
      <pc:sldChg chg="addSp delSp modSp">
        <pc:chgData name="Deidre Arms" userId="S::deidre.arms@desirewellnessgroup.net::f6412499-a288-4d1c-b514-8ce3a8d31737" providerId="AD" clId="Web-{D319EA11-3BEC-9475-20DC-C0E6B8462E19}" dt="2023-06-08T00:21:53.240" v="307"/>
        <pc:sldMkLst>
          <pc:docMk/>
          <pc:sldMk cId="106925606" sldId="277"/>
        </pc:sldMkLst>
        <pc:spChg chg="mod">
          <ac:chgData name="Deidre Arms" userId="S::deidre.arms@desirewellnessgroup.net::f6412499-a288-4d1c-b514-8ce3a8d31737" providerId="AD" clId="Web-{D319EA11-3BEC-9475-20DC-C0E6B8462E19}" dt="2023-06-08T00:21:53.240" v="307"/>
          <ac:spMkLst>
            <pc:docMk/>
            <pc:sldMk cId="106925606" sldId="277"/>
            <ac:spMk id="2" creationId="{0F45B717-3C18-0D61-C3D3-A0F9E3DECB17}"/>
          </ac:spMkLst>
        </pc:spChg>
        <pc:spChg chg="del">
          <ac:chgData name="Deidre Arms" userId="S::deidre.arms@desirewellnessgroup.net::f6412499-a288-4d1c-b514-8ce3a8d31737" providerId="AD" clId="Web-{D319EA11-3BEC-9475-20DC-C0E6B8462E19}" dt="2023-06-08T00:21:53.240" v="307"/>
          <ac:spMkLst>
            <pc:docMk/>
            <pc:sldMk cId="106925606" sldId="277"/>
            <ac:spMk id="3" creationId="{291512C5-F87E-5770-7356-DDD680650498}"/>
          </ac:spMkLst>
        </pc:spChg>
        <pc:spChg chg="del">
          <ac:chgData name="Deidre Arms" userId="S::deidre.arms@desirewellnessgroup.net::f6412499-a288-4d1c-b514-8ce3a8d31737" providerId="AD" clId="Web-{D319EA11-3BEC-9475-20DC-C0E6B8462E19}" dt="2023-06-08T00:21:53.240" v="307"/>
          <ac:spMkLst>
            <pc:docMk/>
            <pc:sldMk cId="106925606" sldId="277"/>
            <ac:spMk id="8" creationId="{B4CE5841-C184-4A70-A609-5FE4A50783C7}"/>
          </ac:spMkLst>
        </pc:spChg>
        <pc:spChg chg="del">
          <ac:chgData name="Deidre Arms" userId="S::deidre.arms@desirewellnessgroup.net::f6412499-a288-4d1c-b514-8ce3a8d31737" providerId="AD" clId="Web-{D319EA11-3BEC-9475-20DC-C0E6B8462E19}" dt="2023-06-08T00:21:53.240" v="307"/>
          <ac:spMkLst>
            <pc:docMk/>
            <pc:sldMk cId="106925606" sldId="277"/>
            <ac:spMk id="10" creationId="{CD1AAA2C-FBBE-42AA-B869-31D524B7653F}"/>
          </ac:spMkLst>
        </pc:spChg>
        <pc:spChg chg="del">
          <ac:chgData name="Deidre Arms" userId="S::deidre.arms@desirewellnessgroup.net::f6412499-a288-4d1c-b514-8ce3a8d31737" providerId="AD" clId="Web-{D319EA11-3BEC-9475-20DC-C0E6B8462E19}" dt="2023-06-08T00:21:53.240" v="307"/>
          <ac:spMkLst>
            <pc:docMk/>
            <pc:sldMk cId="106925606" sldId="277"/>
            <ac:spMk id="12" creationId="{5F937BBF-9326-4230-AB1B-F1795E350559}"/>
          </ac:spMkLst>
        </pc:spChg>
        <pc:spChg chg="add">
          <ac:chgData name="Deidre Arms" userId="S::deidre.arms@desirewellnessgroup.net::f6412499-a288-4d1c-b514-8ce3a8d31737" providerId="AD" clId="Web-{D319EA11-3BEC-9475-20DC-C0E6B8462E19}" dt="2023-06-08T00:21:53.240" v="307"/>
          <ac:spMkLst>
            <pc:docMk/>
            <pc:sldMk cId="106925606" sldId="277"/>
            <ac:spMk id="18" creationId="{81E1224E-6618-482E-BE87-321A7FC1CDE8}"/>
          </ac:spMkLst>
        </pc:spChg>
        <pc:spChg chg="add">
          <ac:chgData name="Deidre Arms" userId="S::deidre.arms@desirewellnessgroup.net::f6412499-a288-4d1c-b514-8ce3a8d31737" providerId="AD" clId="Web-{D319EA11-3BEC-9475-20DC-C0E6B8462E19}" dt="2023-06-08T00:21:53.240" v="307"/>
          <ac:spMkLst>
            <pc:docMk/>
            <pc:sldMk cId="106925606" sldId="277"/>
            <ac:spMk id="20" creationId="{066346BE-FDB4-4772-A696-0719490ABD64}"/>
          </ac:spMkLst>
        </pc:spChg>
        <pc:spChg chg="add">
          <ac:chgData name="Deidre Arms" userId="S::deidre.arms@desirewellnessgroup.net::f6412499-a288-4d1c-b514-8ce3a8d31737" providerId="AD" clId="Web-{D319EA11-3BEC-9475-20DC-C0E6B8462E19}" dt="2023-06-08T00:21:53.240" v="307"/>
          <ac:spMkLst>
            <pc:docMk/>
            <pc:sldMk cId="106925606" sldId="277"/>
            <ac:spMk id="22" creationId="{FB92FFCE-0C90-454E-AA25-D4EE9A6C39C5}"/>
          </ac:spMkLst>
        </pc:spChg>
        <pc:graphicFrameChg chg="add">
          <ac:chgData name="Deidre Arms" userId="S::deidre.arms@desirewellnessgroup.net::f6412499-a288-4d1c-b514-8ce3a8d31737" providerId="AD" clId="Web-{D319EA11-3BEC-9475-20DC-C0E6B8462E19}" dt="2023-06-08T00:21:53.240" v="307"/>
          <ac:graphicFrameMkLst>
            <pc:docMk/>
            <pc:sldMk cId="106925606" sldId="277"/>
            <ac:graphicFrameMk id="14" creationId="{19F8580B-2467-9D64-04E1-2793DF26E8A0}"/>
          </ac:graphicFrameMkLst>
        </pc:graphicFrameChg>
      </pc:sldChg>
      <pc:sldChg chg="addSp modSp mod setBg">
        <pc:chgData name="Deidre Arms" userId="S::deidre.arms@desirewellnessgroup.net::f6412499-a288-4d1c-b514-8ce3a8d31737" providerId="AD" clId="Web-{D319EA11-3BEC-9475-20DC-C0E6B8462E19}" dt="2023-06-08T00:21:09.317" v="304"/>
        <pc:sldMkLst>
          <pc:docMk/>
          <pc:sldMk cId="913101142" sldId="278"/>
        </pc:sldMkLst>
        <pc:spChg chg="mod">
          <ac:chgData name="Deidre Arms" userId="S::deidre.arms@desirewellnessgroup.net::f6412499-a288-4d1c-b514-8ce3a8d31737" providerId="AD" clId="Web-{D319EA11-3BEC-9475-20DC-C0E6B8462E19}" dt="2023-06-08T00:21:09.317" v="304"/>
          <ac:spMkLst>
            <pc:docMk/>
            <pc:sldMk cId="913101142" sldId="278"/>
            <ac:spMk id="2" creationId="{592EA57A-40F8-0901-7E0F-FADCA34435E7}"/>
          </ac:spMkLst>
        </pc:spChg>
        <pc:spChg chg="mod">
          <ac:chgData name="Deidre Arms" userId="S::deidre.arms@desirewellnessgroup.net::f6412499-a288-4d1c-b514-8ce3a8d31737" providerId="AD" clId="Web-{D319EA11-3BEC-9475-20DC-C0E6B8462E19}" dt="2023-06-08T00:21:09.317" v="304"/>
          <ac:spMkLst>
            <pc:docMk/>
            <pc:sldMk cId="913101142" sldId="278"/>
            <ac:spMk id="3" creationId="{F225BB72-B813-4C59-95B9-BF1EAF77FC25}"/>
          </ac:spMkLst>
        </pc:spChg>
        <pc:spChg chg="add">
          <ac:chgData name="Deidre Arms" userId="S::deidre.arms@desirewellnessgroup.net::f6412499-a288-4d1c-b514-8ce3a8d31737" providerId="AD" clId="Web-{D319EA11-3BEC-9475-20DC-C0E6B8462E19}" dt="2023-06-08T00:21:09.317" v="304"/>
          <ac:spMkLst>
            <pc:docMk/>
            <pc:sldMk cId="913101142" sldId="278"/>
            <ac:spMk id="8" creationId="{CBB2B1F0-0DD6-4744-9A46-7A344FB48E40}"/>
          </ac:spMkLst>
        </pc:spChg>
        <pc:spChg chg="add">
          <ac:chgData name="Deidre Arms" userId="S::deidre.arms@desirewellnessgroup.net::f6412499-a288-4d1c-b514-8ce3a8d31737" providerId="AD" clId="Web-{D319EA11-3BEC-9475-20DC-C0E6B8462E19}" dt="2023-06-08T00:21:09.317" v="304"/>
          <ac:spMkLst>
            <pc:docMk/>
            <pc:sldMk cId="913101142" sldId="278"/>
            <ac:spMk id="10" creationId="{7A0B5DEA-ADF6-4BA5-9307-147F0A4685A0}"/>
          </ac:spMkLst>
        </pc:spChg>
        <pc:spChg chg="add">
          <ac:chgData name="Deidre Arms" userId="S::deidre.arms@desirewellnessgroup.net::f6412499-a288-4d1c-b514-8ce3a8d31737" providerId="AD" clId="Web-{D319EA11-3BEC-9475-20DC-C0E6B8462E19}" dt="2023-06-08T00:21:09.317" v="304"/>
          <ac:spMkLst>
            <pc:docMk/>
            <pc:sldMk cId="913101142" sldId="278"/>
            <ac:spMk id="12" creationId="{9DECDBF4-02B6-4BB4-B65B-B8107AD6A9E8}"/>
          </ac:spMkLst>
        </pc:spChg>
      </pc:sldChg>
      <pc:sldChg chg="modSp">
        <pc:chgData name="Deidre Arms" userId="S::deidre.arms@desirewellnessgroup.net::f6412499-a288-4d1c-b514-8ce3a8d31737" providerId="AD" clId="Web-{D319EA11-3BEC-9475-20DC-C0E6B8462E19}" dt="2023-06-08T00:26:07.984" v="317" actId="20577"/>
        <pc:sldMkLst>
          <pc:docMk/>
          <pc:sldMk cId="3447097110" sldId="282"/>
        </pc:sldMkLst>
        <pc:spChg chg="mod">
          <ac:chgData name="Deidre Arms" userId="S::deidre.arms@desirewellnessgroup.net::f6412499-a288-4d1c-b514-8ce3a8d31737" providerId="AD" clId="Web-{D319EA11-3BEC-9475-20DC-C0E6B8462E19}" dt="2023-06-08T00:26:07.984" v="317" actId="20577"/>
          <ac:spMkLst>
            <pc:docMk/>
            <pc:sldMk cId="3447097110" sldId="282"/>
            <ac:spMk id="3" creationId="{C861123F-2D82-4C20-594B-E721CE611C9B}"/>
          </ac:spMkLst>
        </pc:spChg>
      </pc:sldChg>
      <pc:sldChg chg="addSp delSp modSp">
        <pc:chgData name="Deidre Arms" userId="S::deidre.arms@desirewellnessgroup.net::f6412499-a288-4d1c-b514-8ce3a8d31737" providerId="AD" clId="Web-{D319EA11-3BEC-9475-20DC-C0E6B8462E19}" dt="2023-06-08T00:21:35.505" v="306"/>
        <pc:sldMkLst>
          <pc:docMk/>
          <pc:sldMk cId="1236403815" sldId="285"/>
        </pc:sldMkLst>
        <pc:spChg chg="mod">
          <ac:chgData name="Deidre Arms" userId="S::deidre.arms@desirewellnessgroup.net::f6412499-a288-4d1c-b514-8ce3a8d31737" providerId="AD" clId="Web-{D319EA11-3BEC-9475-20DC-C0E6B8462E19}" dt="2023-06-08T00:21:35.505" v="306"/>
          <ac:spMkLst>
            <pc:docMk/>
            <pc:sldMk cId="1236403815" sldId="285"/>
            <ac:spMk id="2" creationId="{CFB0514C-F7D1-7971-9E3D-1850247A34D2}"/>
          </ac:spMkLst>
        </pc:spChg>
        <pc:spChg chg="del mod">
          <ac:chgData name="Deidre Arms" userId="S::deidre.arms@desirewellnessgroup.net::f6412499-a288-4d1c-b514-8ce3a8d31737" providerId="AD" clId="Web-{D319EA11-3BEC-9475-20DC-C0E6B8462E19}" dt="2023-06-08T00:21:35.505" v="306"/>
          <ac:spMkLst>
            <pc:docMk/>
            <pc:sldMk cId="1236403815" sldId="285"/>
            <ac:spMk id="3" creationId="{72DD88DE-1A01-D16E-7160-F2AEC45CAEA0}"/>
          </ac:spMkLst>
        </pc:spChg>
        <pc:spChg chg="del">
          <ac:chgData name="Deidre Arms" userId="S::deidre.arms@desirewellnessgroup.net::f6412499-a288-4d1c-b514-8ce3a8d31737" providerId="AD" clId="Web-{D319EA11-3BEC-9475-20DC-C0E6B8462E19}" dt="2023-06-08T00:21:35.505" v="306"/>
          <ac:spMkLst>
            <pc:docMk/>
            <pc:sldMk cId="1236403815" sldId="285"/>
            <ac:spMk id="8" creationId="{E777E57D-6A88-4B5B-A068-2BA7FF4E8CCA}"/>
          </ac:spMkLst>
        </pc:spChg>
        <pc:spChg chg="del">
          <ac:chgData name="Deidre Arms" userId="S::deidre.arms@desirewellnessgroup.net::f6412499-a288-4d1c-b514-8ce3a8d31737" providerId="AD" clId="Web-{D319EA11-3BEC-9475-20DC-C0E6B8462E19}" dt="2023-06-08T00:21:35.505" v="306"/>
          <ac:spMkLst>
            <pc:docMk/>
            <pc:sldMk cId="1236403815" sldId="285"/>
            <ac:spMk id="10" creationId="{F7117410-A2A4-4085-9ADC-46744551DBDE}"/>
          </ac:spMkLst>
        </pc:spChg>
        <pc:spChg chg="del">
          <ac:chgData name="Deidre Arms" userId="S::deidre.arms@desirewellnessgroup.net::f6412499-a288-4d1c-b514-8ce3a8d31737" providerId="AD" clId="Web-{D319EA11-3BEC-9475-20DC-C0E6B8462E19}" dt="2023-06-08T00:21:35.505" v="306"/>
          <ac:spMkLst>
            <pc:docMk/>
            <pc:sldMk cId="1236403815" sldId="285"/>
            <ac:spMk id="12" creationId="{99F74EB5-E547-4FB4-95F5-BCC788F3C4A0}"/>
          </ac:spMkLst>
        </pc:spChg>
        <pc:spChg chg="add">
          <ac:chgData name="Deidre Arms" userId="S::deidre.arms@desirewellnessgroup.net::f6412499-a288-4d1c-b514-8ce3a8d31737" providerId="AD" clId="Web-{D319EA11-3BEC-9475-20DC-C0E6B8462E19}" dt="2023-06-08T00:21:35.505" v="306"/>
          <ac:spMkLst>
            <pc:docMk/>
            <pc:sldMk cId="1236403815" sldId="285"/>
            <ac:spMk id="18" creationId="{7517A47C-B2E5-4B79-8061-D74B1311AF6E}"/>
          </ac:spMkLst>
        </pc:spChg>
        <pc:spChg chg="add">
          <ac:chgData name="Deidre Arms" userId="S::deidre.arms@desirewellnessgroup.net::f6412499-a288-4d1c-b514-8ce3a8d31737" providerId="AD" clId="Web-{D319EA11-3BEC-9475-20DC-C0E6B8462E19}" dt="2023-06-08T00:21:35.505" v="306"/>
          <ac:spMkLst>
            <pc:docMk/>
            <pc:sldMk cId="1236403815" sldId="285"/>
            <ac:spMk id="20" creationId="{C505E780-2083-4CB5-A42A-5E0E2908ECC3}"/>
          </ac:spMkLst>
        </pc:spChg>
        <pc:spChg chg="add">
          <ac:chgData name="Deidre Arms" userId="S::deidre.arms@desirewellnessgroup.net::f6412499-a288-4d1c-b514-8ce3a8d31737" providerId="AD" clId="Web-{D319EA11-3BEC-9475-20DC-C0E6B8462E19}" dt="2023-06-08T00:21:35.505" v="306"/>
          <ac:spMkLst>
            <pc:docMk/>
            <pc:sldMk cId="1236403815" sldId="285"/>
            <ac:spMk id="22" creationId="{D2C0AE1C-0118-41AE-8A10-7CDCBF10E96F}"/>
          </ac:spMkLst>
        </pc:spChg>
        <pc:spChg chg="add">
          <ac:chgData name="Deidre Arms" userId="S::deidre.arms@desirewellnessgroup.net::f6412499-a288-4d1c-b514-8ce3a8d31737" providerId="AD" clId="Web-{D319EA11-3BEC-9475-20DC-C0E6B8462E19}" dt="2023-06-08T00:21:35.505" v="306"/>
          <ac:spMkLst>
            <pc:docMk/>
            <pc:sldMk cId="1236403815" sldId="285"/>
            <ac:spMk id="24" creationId="{463EEC44-1BA3-44ED-81FC-A644B04B2A44}"/>
          </ac:spMkLst>
        </pc:spChg>
        <pc:graphicFrameChg chg="add">
          <ac:chgData name="Deidre Arms" userId="S::deidre.arms@desirewellnessgroup.net::f6412499-a288-4d1c-b514-8ce3a8d31737" providerId="AD" clId="Web-{D319EA11-3BEC-9475-20DC-C0E6B8462E19}" dt="2023-06-08T00:21:35.505" v="306"/>
          <ac:graphicFrameMkLst>
            <pc:docMk/>
            <pc:sldMk cId="1236403815" sldId="285"/>
            <ac:graphicFrameMk id="14" creationId="{FA1EFCE4-AF24-B157-E8FE-EADE9DC3BFC9}"/>
          </ac:graphicFrameMkLst>
        </pc:graphicFrameChg>
      </pc:sldChg>
      <pc:sldChg chg="addSp delSp modSp">
        <pc:chgData name="Deidre Arms" userId="S::deidre.arms@desirewellnessgroup.net::f6412499-a288-4d1c-b514-8ce3a8d31737" providerId="AD" clId="Web-{D319EA11-3BEC-9475-20DC-C0E6B8462E19}" dt="2023-06-08T00:38:49.762" v="319"/>
        <pc:sldMkLst>
          <pc:docMk/>
          <pc:sldMk cId="3800603268" sldId="292"/>
        </pc:sldMkLst>
        <pc:spChg chg="del">
          <ac:chgData name="Deidre Arms" userId="S::deidre.arms@desirewellnessgroup.net::f6412499-a288-4d1c-b514-8ce3a8d31737" providerId="AD" clId="Web-{D319EA11-3BEC-9475-20DC-C0E6B8462E19}" dt="2023-06-08T00:38:49.762" v="319"/>
          <ac:spMkLst>
            <pc:docMk/>
            <pc:sldMk cId="3800603268" sldId="292"/>
            <ac:spMk id="15" creationId="{7301F447-EEF7-48F5-AF73-7566EE7F64AD}"/>
          </ac:spMkLst>
        </pc:spChg>
        <pc:spChg chg="del">
          <ac:chgData name="Deidre Arms" userId="S::deidre.arms@desirewellnessgroup.net::f6412499-a288-4d1c-b514-8ce3a8d31737" providerId="AD" clId="Web-{D319EA11-3BEC-9475-20DC-C0E6B8462E19}" dt="2023-06-08T00:38:49.762" v="319"/>
          <ac:spMkLst>
            <pc:docMk/>
            <pc:sldMk cId="3800603268" sldId="292"/>
            <ac:spMk id="16" creationId="{F7117410-A2A4-4085-9ADC-46744551DBDE}"/>
          </ac:spMkLst>
        </pc:spChg>
        <pc:spChg chg="del">
          <ac:chgData name="Deidre Arms" userId="S::deidre.arms@desirewellnessgroup.net::f6412499-a288-4d1c-b514-8ce3a8d31737" providerId="AD" clId="Web-{D319EA11-3BEC-9475-20DC-C0E6B8462E19}" dt="2023-06-08T00:38:49.762" v="319"/>
          <ac:spMkLst>
            <pc:docMk/>
            <pc:sldMk cId="3800603268" sldId="292"/>
            <ac:spMk id="17" creationId="{99F74EB5-E547-4FB4-95F5-BCC788F3C4A0}"/>
          </ac:spMkLst>
        </pc:spChg>
        <pc:spChg chg="add">
          <ac:chgData name="Deidre Arms" userId="S::deidre.arms@desirewellnessgroup.net::f6412499-a288-4d1c-b514-8ce3a8d31737" providerId="AD" clId="Web-{D319EA11-3BEC-9475-20DC-C0E6B8462E19}" dt="2023-06-08T00:38:49.762" v="319"/>
          <ac:spMkLst>
            <pc:docMk/>
            <pc:sldMk cId="3800603268" sldId="292"/>
            <ac:spMk id="23" creationId="{7301F447-EEF7-48F5-AF73-7566EE7F64AD}"/>
          </ac:spMkLst>
        </pc:spChg>
        <pc:spChg chg="add">
          <ac:chgData name="Deidre Arms" userId="S::deidre.arms@desirewellnessgroup.net::f6412499-a288-4d1c-b514-8ce3a8d31737" providerId="AD" clId="Web-{D319EA11-3BEC-9475-20DC-C0E6B8462E19}" dt="2023-06-08T00:38:49.762" v="319"/>
          <ac:spMkLst>
            <pc:docMk/>
            <pc:sldMk cId="3800603268" sldId="292"/>
            <ac:spMk id="25" creationId="{F7117410-A2A4-4085-9ADC-46744551DBDE}"/>
          </ac:spMkLst>
        </pc:spChg>
        <pc:spChg chg="add">
          <ac:chgData name="Deidre Arms" userId="S::deidre.arms@desirewellnessgroup.net::f6412499-a288-4d1c-b514-8ce3a8d31737" providerId="AD" clId="Web-{D319EA11-3BEC-9475-20DC-C0E6B8462E19}" dt="2023-06-08T00:38:49.762" v="319"/>
          <ac:spMkLst>
            <pc:docMk/>
            <pc:sldMk cId="3800603268" sldId="292"/>
            <ac:spMk id="27" creationId="{99F74EB5-E547-4FB4-95F5-BCC788F3C4A0}"/>
          </ac:spMkLst>
        </pc:spChg>
        <pc:graphicFrameChg chg="mod modGraphic">
          <ac:chgData name="Deidre Arms" userId="S::deidre.arms@desirewellnessgroup.net::f6412499-a288-4d1c-b514-8ce3a8d31737" providerId="AD" clId="Web-{D319EA11-3BEC-9475-20DC-C0E6B8462E19}" dt="2023-06-08T00:38:49.762" v="319"/>
          <ac:graphicFrameMkLst>
            <pc:docMk/>
            <pc:sldMk cId="3800603268" sldId="292"/>
            <ac:graphicFrameMk id="18" creationId="{E57EB983-D5FC-C60B-9644-48F159F529B5}"/>
          </ac:graphicFrameMkLst>
        </pc:graphicFrameChg>
      </pc:sldChg>
      <pc:sldChg chg="modSp">
        <pc:chgData name="Deidre Arms" userId="S::deidre.arms@desirewellnessgroup.net::f6412499-a288-4d1c-b514-8ce3a8d31737" providerId="AD" clId="Web-{D319EA11-3BEC-9475-20DC-C0E6B8462E19}" dt="2023-06-08T00:47:36.812" v="338" actId="1076"/>
        <pc:sldMkLst>
          <pc:docMk/>
          <pc:sldMk cId="886881557" sldId="293"/>
        </pc:sldMkLst>
        <pc:graphicFrameChg chg="mod">
          <ac:chgData name="Deidre Arms" userId="S::deidre.arms@desirewellnessgroup.net::f6412499-a288-4d1c-b514-8ce3a8d31737" providerId="AD" clId="Web-{D319EA11-3BEC-9475-20DC-C0E6B8462E19}" dt="2023-06-08T00:47:36.812" v="338" actId="1076"/>
          <ac:graphicFrameMkLst>
            <pc:docMk/>
            <pc:sldMk cId="886881557" sldId="293"/>
            <ac:graphicFrameMk id="5" creationId="{7866E38F-F78D-4E43-7A8B-EBF92BCA2C98}"/>
          </ac:graphicFrameMkLst>
        </pc:graphicFrameChg>
      </pc:sldChg>
      <pc:sldChg chg="addSp delSp modSp">
        <pc:chgData name="Deidre Arms" userId="S::deidre.arms@desirewellnessgroup.net::f6412499-a288-4d1c-b514-8ce3a8d31737" providerId="AD" clId="Web-{D319EA11-3BEC-9475-20DC-C0E6B8462E19}" dt="2023-06-08T00:39:48.092" v="320"/>
        <pc:sldMkLst>
          <pc:docMk/>
          <pc:sldMk cId="3067557747" sldId="295"/>
        </pc:sldMkLst>
        <pc:spChg chg="mod ord">
          <ac:chgData name="Deidre Arms" userId="S::deidre.arms@desirewellnessgroup.net::f6412499-a288-4d1c-b514-8ce3a8d31737" providerId="AD" clId="Web-{D319EA11-3BEC-9475-20DC-C0E6B8462E19}" dt="2023-06-08T00:39:48.092" v="320"/>
          <ac:spMkLst>
            <pc:docMk/>
            <pc:sldMk cId="3067557747" sldId="295"/>
            <ac:spMk id="2" creationId="{F3669649-1B5F-5F0E-0667-642A6275DA3D}"/>
          </ac:spMkLst>
        </pc:spChg>
        <pc:spChg chg="mod">
          <ac:chgData name="Deidre Arms" userId="S::deidre.arms@desirewellnessgroup.net::f6412499-a288-4d1c-b514-8ce3a8d31737" providerId="AD" clId="Web-{D319EA11-3BEC-9475-20DC-C0E6B8462E19}" dt="2023-06-08T00:39:48.092" v="320"/>
          <ac:spMkLst>
            <pc:docMk/>
            <pc:sldMk cId="3067557747" sldId="295"/>
            <ac:spMk id="3" creationId="{1C9731D3-C8B2-B47B-5991-D45892EBD8F0}"/>
          </ac:spMkLst>
        </pc:spChg>
        <pc:spChg chg="del">
          <ac:chgData name="Deidre Arms" userId="S::deidre.arms@desirewellnessgroup.net::f6412499-a288-4d1c-b514-8ce3a8d31737" providerId="AD" clId="Web-{D319EA11-3BEC-9475-20DC-C0E6B8462E19}" dt="2023-06-08T00:39:48.092" v="320"/>
          <ac:spMkLst>
            <pc:docMk/>
            <pc:sldMk cId="3067557747" sldId="295"/>
            <ac:spMk id="28" creationId="{4E2ED6F9-63C3-4A8D-9BB4-1EA62533B672}"/>
          </ac:spMkLst>
        </pc:spChg>
        <pc:spChg chg="del">
          <ac:chgData name="Deidre Arms" userId="S::deidre.arms@desirewellnessgroup.net::f6412499-a288-4d1c-b514-8ce3a8d31737" providerId="AD" clId="Web-{D319EA11-3BEC-9475-20DC-C0E6B8462E19}" dt="2023-06-08T00:39:48.092" v="320"/>
          <ac:spMkLst>
            <pc:docMk/>
            <pc:sldMk cId="3067557747" sldId="295"/>
            <ac:spMk id="30" creationId="{6D72081E-AD41-4FBB-B02B-698A68DBCA5E}"/>
          </ac:spMkLst>
        </pc:spChg>
        <pc:spChg chg="del">
          <ac:chgData name="Deidre Arms" userId="S::deidre.arms@desirewellnessgroup.net::f6412499-a288-4d1c-b514-8ce3a8d31737" providerId="AD" clId="Web-{D319EA11-3BEC-9475-20DC-C0E6B8462E19}" dt="2023-06-08T00:39:48.092" v="320"/>
          <ac:spMkLst>
            <pc:docMk/>
            <pc:sldMk cId="3067557747" sldId="295"/>
            <ac:spMk id="32" creationId="{716248AD-805F-41BF-9B57-FC53E5B32F98}"/>
          </ac:spMkLst>
        </pc:spChg>
        <pc:spChg chg="del">
          <ac:chgData name="Deidre Arms" userId="S::deidre.arms@desirewellnessgroup.net::f6412499-a288-4d1c-b514-8ce3a8d31737" providerId="AD" clId="Web-{D319EA11-3BEC-9475-20DC-C0E6B8462E19}" dt="2023-06-08T00:39:48.092" v="320"/>
          <ac:spMkLst>
            <pc:docMk/>
            <pc:sldMk cId="3067557747" sldId="295"/>
            <ac:spMk id="34" creationId="{1F82758F-B2B3-4F0A-BB90-4BFFEDD166D6}"/>
          </ac:spMkLst>
        </pc:spChg>
        <pc:spChg chg="add">
          <ac:chgData name="Deidre Arms" userId="S::deidre.arms@desirewellnessgroup.net::f6412499-a288-4d1c-b514-8ce3a8d31737" providerId="AD" clId="Web-{D319EA11-3BEC-9475-20DC-C0E6B8462E19}" dt="2023-06-08T00:39:48.092" v="320"/>
          <ac:spMkLst>
            <pc:docMk/>
            <pc:sldMk cId="3067557747" sldId="295"/>
            <ac:spMk id="39" creationId="{8FC9BE17-9A7B-462D-AE50-3D8777387304}"/>
          </ac:spMkLst>
        </pc:spChg>
        <pc:spChg chg="add">
          <ac:chgData name="Deidre Arms" userId="S::deidre.arms@desirewellnessgroup.net::f6412499-a288-4d1c-b514-8ce3a8d31737" providerId="AD" clId="Web-{D319EA11-3BEC-9475-20DC-C0E6B8462E19}" dt="2023-06-08T00:39:48.092" v="320"/>
          <ac:spMkLst>
            <pc:docMk/>
            <pc:sldMk cId="3067557747" sldId="295"/>
            <ac:spMk id="41" creationId="{3EBE8569-6AEC-4B8C-8D53-2DE337CDBA65}"/>
          </ac:spMkLst>
        </pc:spChg>
        <pc:spChg chg="add">
          <ac:chgData name="Deidre Arms" userId="S::deidre.arms@desirewellnessgroup.net::f6412499-a288-4d1c-b514-8ce3a8d31737" providerId="AD" clId="Web-{D319EA11-3BEC-9475-20DC-C0E6B8462E19}" dt="2023-06-08T00:39:48.092" v="320"/>
          <ac:spMkLst>
            <pc:docMk/>
            <pc:sldMk cId="3067557747" sldId="295"/>
            <ac:spMk id="43" creationId="{55D4142C-5077-457F-A6AD-3FECFDB39685}"/>
          </ac:spMkLst>
        </pc:spChg>
        <pc:spChg chg="add">
          <ac:chgData name="Deidre Arms" userId="S::deidre.arms@desirewellnessgroup.net::f6412499-a288-4d1c-b514-8ce3a8d31737" providerId="AD" clId="Web-{D319EA11-3BEC-9475-20DC-C0E6B8462E19}" dt="2023-06-08T00:39:48.092" v="320"/>
          <ac:spMkLst>
            <pc:docMk/>
            <pc:sldMk cId="3067557747" sldId="295"/>
            <ac:spMk id="45" creationId="{7A5F0580-5EE9-419F-96EE-B6529EF6E7D0}"/>
          </ac:spMkLst>
        </pc:spChg>
        <pc:picChg chg="mod">
          <ac:chgData name="Deidre Arms" userId="S::deidre.arms@desirewellnessgroup.net::f6412499-a288-4d1c-b514-8ce3a8d31737" providerId="AD" clId="Web-{D319EA11-3BEC-9475-20DC-C0E6B8462E19}" dt="2023-06-08T00:39:48.092" v="320"/>
          <ac:picMkLst>
            <pc:docMk/>
            <pc:sldMk cId="3067557747" sldId="295"/>
            <ac:picMk id="21" creationId="{35A0A435-BF2D-DC8E-26AE-B06537049735}"/>
          </ac:picMkLst>
        </pc:picChg>
      </pc:sldChg>
      <pc:sldChg chg="modSp new">
        <pc:chgData name="Deidre Arms" userId="S::deidre.arms@desirewellnessgroup.net::f6412499-a288-4d1c-b514-8ce3a8d31737" providerId="AD" clId="Web-{D319EA11-3BEC-9475-20DC-C0E6B8462E19}" dt="2023-06-08T00:08:50.196" v="220" actId="20577"/>
        <pc:sldMkLst>
          <pc:docMk/>
          <pc:sldMk cId="3810285665" sldId="300"/>
        </pc:sldMkLst>
        <pc:spChg chg="mod">
          <ac:chgData name="Deidre Arms" userId="S::deidre.arms@desirewellnessgroup.net::f6412499-a288-4d1c-b514-8ce3a8d31737" providerId="AD" clId="Web-{D319EA11-3BEC-9475-20DC-C0E6B8462E19}" dt="2023-06-07T22:58:41.966" v="15" actId="20577"/>
          <ac:spMkLst>
            <pc:docMk/>
            <pc:sldMk cId="3810285665" sldId="300"/>
            <ac:spMk id="2" creationId="{A1642B56-89BD-1D53-CCE1-3478D1C00B09}"/>
          </ac:spMkLst>
        </pc:spChg>
        <pc:spChg chg="mod">
          <ac:chgData name="Deidre Arms" userId="S::deidre.arms@desirewellnessgroup.net::f6412499-a288-4d1c-b514-8ce3a8d31737" providerId="AD" clId="Web-{D319EA11-3BEC-9475-20DC-C0E6B8462E19}" dt="2023-06-08T00:08:50.196" v="220" actId="20577"/>
          <ac:spMkLst>
            <pc:docMk/>
            <pc:sldMk cId="3810285665" sldId="300"/>
            <ac:spMk id="3" creationId="{556A3183-8130-797B-E23B-DB691953C602}"/>
          </ac:spMkLst>
        </pc:spChg>
      </pc:sldChg>
      <pc:sldChg chg="modSp new">
        <pc:chgData name="Deidre Arms" userId="S::deidre.arms@desirewellnessgroup.net::f6412499-a288-4d1c-b514-8ce3a8d31737" providerId="AD" clId="Web-{D319EA11-3BEC-9475-20DC-C0E6B8462E19}" dt="2023-06-07T23:03:17.055" v="56" actId="20577"/>
        <pc:sldMkLst>
          <pc:docMk/>
          <pc:sldMk cId="2338260607" sldId="301"/>
        </pc:sldMkLst>
        <pc:spChg chg="mod">
          <ac:chgData name="Deidre Arms" userId="S::deidre.arms@desirewellnessgroup.net::f6412499-a288-4d1c-b514-8ce3a8d31737" providerId="AD" clId="Web-{D319EA11-3BEC-9475-20DC-C0E6B8462E19}" dt="2023-06-07T23:03:17.055" v="56" actId="20577"/>
          <ac:spMkLst>
            <pc:docMk/>
            <pc:sldMk cId="2338260607" sldId="301"/>
            <ac:spMk id="2" creationId="{6D8F3CFE-2205-00CF-91DE-FD9D00188290}"/>
          </ac:spMkLst>
        </pc:spChg>
        <pc:spChg chg="mod">
          <ac:chgData name="Deidre Arms" userId="S::deidre.arms@desirewellnessgroup.net::f6412499-a288-4d1c-b514-8ce3a8d31737" providerId="AD" clId="Web-{D319EA11-3BEC-9475-20DC-C0E6B8462E19}" dt="2023-06-07T23:03:07.304" v="46" actId="20577"/>
          <ac:spMkLst>
            <pc:docMk/>
            <pc:sldMk cId="2338260607" sldId="301"/>
            <ac:spMk id="3" creationId="{A6F8925C-DD42-D660-B26D-25A1C85A57F6}"/>
          </ac:spMkLst>
        </pc:spChg>
      </pc:sldChg>
      <pc:sldChg chg="modSp new">
        <pc:chgData name="Deidre Arms" userId="S::deidre.arms@desirewellnessgroup.net::f6412499-a288-4d1c-b514-8ce3a8d31737" providerId="AD" clId="Web-{D319EA11-3BEC-9475-20DC-C0E6B8462E19}" dt="2023-06-08T00:12:47.439" v="242" actId="20577"/>
        <pc:sldMkLst>
          <pc:docMk/>
          <pc:sldMk cId="2085094013" sldId="302"/>
        </pc:sldMkLst>
        <pc:spChg chg="mod">
          <ac:chgData name="Deidre Arms" userId="S::deidre.arms@desirewellnessgroup.net::f6412499-a288-4d1c-b514-8ce3a8d31737" providerId="AD" clId="Web-{D319EA11-3BEC-9475-20DC-C0E6B8462E19}" dt="2023-06-07T23:07:58.941" v="171" actId="20577"/>
          <ac:spMkLst>
            <pc:docMk/>
            <pc:sldMk cId="2085094013" sldId="302"/>
            <ac:spMk id="2" creationId="{03564722-37E0-1C59-FDF5-2C187BB190A1}"/>
          </ac:spMkLst>
        </pc:spChg>
        <pc:spChg chg="mod">
          <ac:chgData name="Deidre Arms" userId="S::deidre.arms@desirewellnessgroup.net::f6412499-a288-4d1c-b514-8ce3a8d31737" providerId="AD" clId="Web-{D319EA11-3BEC-9475-20DC-C0E6B8462E19}" dt="2023-06-08T00:12:47.439" v="242" actId="20577"/>
          <ac:spMkLst>
            <pc:docMk/>
            <pc:sldMk cId="2085094013" sldId="302"/>
            <ac:spMk id="3" creationId="{BDF88A94-E53C-C1CD-22C9-496EE3C126FF}"/>
          </ac:spMkLst>
        </pc:spChg>
      </pc:sldChg>
      <pc:sldChg chg="modSp new">
        <pc:chgData name="Deidre Arms" userId="S::deidre.arms@desirewellnessgroup.net::f6412499-a288-4d1c-b514-8ce3a8d31737" providerId="AD" clId="Web-{D319EA11-3BEC-9475-20DC-C0E6B8462E19}" dt="2023-06-07T23:06:54.392" v="170" actId="20577"/>
        <pc:sldMkLst>
          <pc:docMk/>
          <pc:sldMk cId="2474622777" sldId="303"/>
        </pc:sldMkLst>
        <pc:spChg chg="mod">
          <ac:chgData name="Deidre Arms" userId="S::deidre.arms@desirewellnessgroup.net::f6412499-a288-4d1c-b514-8ce3a8d31737" providerId="AD" clId="Web-{D319EA11-3BEC-9475-20DC-C0E6B8462E19}" dt="2023-06-07T23:06:54.392" v="170" actId="20577"/>
          <ac:spMkLst>
            <pc:docMk/>
            <pc:sldMk cId="2474622777" sldId="303"/>
            <ac:spMk id="2" creationId="{7905A597-1E68-466A-6D30-7436AFB2E610}"/>
          </ac:spMkLst>
        </pc:spChg>
        <pc:spChg chg="mod">
          <ac:chgData name="Deidre Arms" userId="S::deidre.arms@desirewellnessgroup.net::f6412499-a288-4d1c-b514-8ce3a8d31737" providerId="AD" clId="Web-{D319EA11-3BEC-9475-20DC-C0E6B8462E19}" dt="2023-06-07T23:06:35.828" v="157" actId="20577"/>
          <ac:spMkLst>
            <pc:docMk/>
            <pc:sldMk cId="2474622777" sldId="303"/>
            <ac:spMk id="3" creationId="{25AF5C77-D661-B426-BEC1-90B91412923C}"/>
          </ac:spMkLst>
        </pc:spChg>
      </pc:sldChg>
      <pc:sldChg chg="addSp delSp modSp new del">
        <pc:chgData name="Deidre Arms" userId="S::deidre.arms@desirewellnessgroup.net::f6412499-a288-4d1c-b514-8ce3a8d31737" providerId="AD" clId="Web-{D319EA11-3BEC-9475-20DC-C0E6B8462E19}" dt="2023-06-08T00:47:25.109" v="336"/>
        <pc:sldMkLst>
          <pc:docMk/>
          <pc:sldMk cId="3320716357" sldId="304"/>
        </pc:sldMkLst>
        <pc:spChg chg="mod">
          <ac:chgData name="Deidre Arms" userId="S::deidre.arms@desirewellnessgroup.net::f6412499-a288-4d1c-b514-8ce3a8d31737" providerId="AD" clId="Web-{D319EA11-3BEC-9475-20DC-C0E6B8462E19}" dt="2023-06-08T00:44:13.930" v="329" actId="20577"/>
          <ac:spMkLst>
            <pc:docMk/>
            <pc:sldMk cId="3320716357" sldId="304"/>
            <ac:spMk id="2" creationId="{AA0B1711-A009-C0A7-3C90-4C3F0D88FAE7}"/>
          </ac:spMkLst>
        </pc:spChg>
        <pc:spChg chg="del">
          <ac:chgData name="Deidre Arms" userId="S::deidre.arms@desirewellnessgroup.net::f6412499-a288-4d1c-b514-8ce3a8d31737" providerId="AD" clId="Web-{D319EA11-3BEC-9475-20DC-C0E6B8462E19}" dt="2023-06-08T00:44:34.618" v="330"/>
          <ac:spMkLst>
            <pc:docMk/>
            <pc:sldMk cId="3320716357" sldId="304"/>
            <ac:spMk id="3" creationId="{A0049509-CC5F-31E4-1D6F-6B1350AFDC51}"/>
          </ac:spMkLst>
        </pc:spChg>
        <pc:spChg chg="add del mod">
          <ac:chgData name="Deidre Arms" userId="S::deidre.arms@desirewellnessgroup.net::f6412499-a288-4d1c-b514-8ce3a8d31737" providerId="AD" clId="Web-{D319EA11-3BEC-9475-20DC-C0E6B8462E19}" dt="2023-06-08T00:47:21.296" v="335"/>
          <ac:spMkLst>
            <pc:docMk/>
            <pc:sldMk cId="3320716357" sldId="304"/>
            <ac:spMk id="5" creationId="{73094181-618D-993D-BB22-8EDB8E7DCF86}"/>
          </ac:spMkLst>
        </pc:spChg>
        <pc:spChg chg="add mod">
          <ac:chgData name="Deidre Arms" userId="S::deidre.arms@desirewellnessgroup.net::f6412499-a288-4d1c-b514-8ce3a8d31737" providerId="AD" clId="Web-{D319EA11-3BEC-9475-20DC-C0E6B8462E19}" dt="2023-06-08T00:47:21.296" v="335"/>
          <ac:spMkLst>
            <pc:docMk/>
            <pc:sldMk cId="3320716357" sldId="304"/>
            <ac:spMk id="8" creationId="{0BCD9E49-C1B4-F71E-1D5F-AC4A4ACBF719}"/>
          </ac:spMkLst>
        </pc:spChg>
        <pc:picChg chg="add del mod ord">
          <ac:chgData name="Deidre Arms" userId="S::deidre.arms@desirewellnessgroup.net::f6412499-a288-4d1c-b514-8ce3a8d31737" providerId="AD" clId="Web-{D319EA11-3BEC-9475-20DC-C0E6B8462E19}" dt="2023-06-08T00:47:21.296" v="335"/>
          <ac:picMkLst>
            <pc:docMk/>
            <pc:sldMk cId="3320716357" sldId="304"/>
            <ac:picMk id="4" creationId="{226A15A1-2D47-541F-ADFD-2D6B325AA1C0}"/>
          </ac:picMkLst>
        </pc:picChg>
      </pc:sldChg>
    </pc:docChg>
  </pc:docChgLst>
  <pc:docChgLst>
    <pc:chgData name="Deidre Arms" userId="S::deidre.arms@desirewellnessgroup.net::f6412499-a288-4d1c-b514-8ce3a8d31737" providerId="AD" clId="Web-{B6737C9B-1AC6-7C82-50BD-E3826F63D2AB}"/>
    <pc:docChg chg="addSld delSld modSld sldOrd">
      <pc:chgData name="Deidre Arms" userId="S::deidre.arms@desirewellnessgroup.net::f6412499-a288-4d1c-b514-8ce3a8d31737" providerId="AD" clId="Web-{B6737C9B-1AC6-7C82-50BD-E3826F63D2AB}" dt="2023-06-07T14:23:33.584" v="773"/>
      <pc:docMkLst>
        <pc:docMk/>
      </pc:docMkLst>
      <pc:sldChg chg="addSp delSp modSp">
        <pc:chgData name="Deidre Arms" userId="S::deidre.arms@desirewellnessgroup.net::f6412499-a288-4d1c-b514-8ce3a8d31737" providerId="AD" clId="Web-{B6737C9B-1AC6-7C82-50BD-E3826F63D2AB}" dt="2023-06-07T14:23:22.146" v="772"/>
        <pc:sldMkLst>
          <pc:docMk/>
          <pc:sldMk cId="2555147517" sldId="270"/>
        </pc:sldMkLst>
        <pc:spChg chg="mod">
          <ac:chgData name="Deidre Arms" userId="S::deidre.arms@desirewellnessgroup.net::f6412499-a288-4d1c-b514-8ce3a8d31737" providerId="AD" clId="Web-{B6737C9B-1AC6-7C82-50BD-E3826F63D2AB}" dt="2023-06-07T14:23:22.146" v="772"/>
          <ac:spMkLst>
            <pc:docMk/>
            <pc:sldMk cId="2555147517" sldId="270"/>
            <ac:spMk id="2" creationId="{CA0A3F16-1188-1DF3-0DC7-E81537801CBF}"/>
          </ac:spMkLst>
        </pc:spChg>
        <pc:spChg chg="del">
          <ac:chgData name="Deidre Arms" userId="S::deidre.arms@desirewellnessgroup.net::f6412499-a288-4d1c-b514-8ce3a8d31737" providerId="AD" clId="Web-{B6737C9B-1AC6-7C82-50BD-E3826F63D2AB}" dt="2023-06-07T14:23:22.146" v="772"/>
          <ac:spMkLst>
            <pc:docMk/>
            <pc:sldMk cId="2555147517" sldId="270"/>
            <ac:spMk id="3" creationId="{97AA6B75-BB27-DDC2-6239-A55C95A42CC7}"/>
          </ac:spMkLst>
        </pc:spChg>
        <pc:spChg chg="del">
          <ac:chgData name="Deidre Arms" userId="S::deidre.arms@desirewellnessgroup.net::f6412499-a288-4d1c-b514-8ce3a8d31737" providerId="AD" clId="Web-{B6737C9B-1AC6-7C82-50BD-E3826F63D2AB}" dt="2023-06-07T14:23:22.146" v="772"/>
          <ac:spMkLst>
            <pc:docMk/>
            <pc:sldMk cId="2555147517" sldId="270"/>
            <ac:spMk id="8" creationId="{CBB2B1F0-0DD6-4744-9A46-7A344FB48E40}"/>
          </ac:spMkLst>
        </pc:spChg>
        <pc:spChg chg="del">
          <ac:chgData name="Deidre Arms" userId="S::deidre.arms@desirewellnessgroup.net::f6412499-a288-4d1c-b514-8ce3a8d31737" providerId="AD" clId="Web-{B6737C9B-1AC6-7C82-50BD-E3826F63D2AB}" dt="2023-06-07T14:23:22.146" v="772"/>
          <ac:spMkLst>
            <pc:docMk/>
            <pc:sldMk cId="2555147517" sldId="270"/>
            <ac:spMk id="10" creationId="{7A0B5DEA-ADF6-4BA5-9307-147F0A4685A0}"/>
          </ac:spMkLst>
        </pc:spChg>
        <pc:spChg chg="del">
          <ac:chgData name="Deidre Arms" userId="S::deidre.arms@desirewellnessgroup.net::f6412499-a288-4d1c-b514-8ce3a8d31737" providerId="AD" clId="Web-{B6737C9B-1AC6-7C82-50BD-E3826F63D2AB}" dt="2023-06-07T14:23:22.146" v="772"/>
          <ac:spMkLst>
            <pc:docMk/>
            <pc:sldMk cId="2555147517" sldId="270"/>
            <ac:spMk id="12" creationId="{9DECDBF4-02B6-4BB4-B65B-B8107AD6A9E8}"/>
          </ac:spMkLst>
        </pc:spChg>
        <pc:spChg chg="add">
          <ac:chgData name="Deidre Arms" userId="S::deidre.arms@desirewellnessgroup.net::f6412499-a288-4d1c-b514-8ce3a8d31737" providerId="AD" clId="Web-{B6737C9B-1AC6-7C82-50BD-E3826F63D2AB}" dt="2023-06-07T14:23:22.146" v="772"/>
          <ac:spMkLst>
            <pc:docMk/>
            <pc:sldMk cId="2555147517" sldId="270"/>
            <ac:spMk id="18" creationId="{7301F447-EEF7-48F5-AF73-7566EE7F64AD}"/>
          </ac:spMkLst>
        </pc:spChg>
        <pc:spChg chg="add">
          <ac:chgData name="Deidre Arms" userId="S::deidre.arms@desirewellnessgroup.net::f6412499-a288-4d1c-b514-8ce3a8d31737" providerId="AD" clId="Web-{B6737C9B-1AC6-7C82-50BD-E3826F63D2AB}" dt="2023-06-07T14:23:22.146" v="772"/>
          <ac:spMkLst>
            <pc:docMk/>
            <pc:sldMk cId="2555147517" sldId="270"/>
            <ac:spMk id="20" creationId="{F7117410-A2A4-4085-9ADC-46744551DBDE}"/>
          </ac:spMkLst>
        </pc:spChg>
        <pc:spChg chg="add">
          <ac:chgData name="Deidre Arms" userId="S::deidre.arms@desirewellnessgroup.net::f6412499-a288-4d1c-b514-8ce3a8d31737" providerId="AD" clId="Web-{B6737C9B-1AC6-7C82-50BD-E3826F63D2AB}" dt="2023-06-07T14:23:22.146" v="772"/>
          <ac:spMkLst>
            <pc:docMk/>
            <pc:sldMk cId="2555147517" sldId="270"/>
            <ac:spMk id="22" creationId="{99F74EB5-E547-4FB4-95F5-BCC788F3C4A0}"/>
          </ac:spMkLst>
        </pc:spChg>
        <pc:graphicFrameChg chg="add">
          <ac:chgData name="Deidre Arms" userId="S::deidre.arms@desirewellnessgroup.net::f6412499-a288-4d1c-b514-8ce3a8d31737" providerId="AD" clId="Web-{B6737C9B-1AC6-7C82-50BD-E3826F63D2AB}" dt="2023-06-07T14:23:22.146" v="772"/>
          <ac:graphicFrameMkLst>
            <pc:docMk/>
            <pc:sldMk cId="2555147517" sldId="270"/>
            <ac:graphicFrameMk id="14" creationId="{1AC96D50-9370-E5B6-132E-B2CB5758F85D}"/>
          </ac:graphicFrameMkLst>
        </pc:graphicFrameChg>
      </pc:sldChg>
      <pc:sldChg chg="ord">
        <pc:chgData name="Deidre Arms" userId="S::deidre.arms@desirewellnessgroup.net::f6412499-a288-4d1c-b514-8ce3a8d31737" providerId="AD" clId="Web-{B6737C9B-1AC6-7C82-50BD-E3826F63D2AB}" dt="2023-06-07T14:21:20.060" v="749"/>
        <pc:sldMkLst>
          <pc:docMk/>
          <pc:sldMk cId="3834432086" sldId="279"/>
        </pc:sldMkLst>
      </pc:sldChg>
      <pc:sldChg chg="ord">
        <pc:chgData name="Deidre Arms" userId="S::deidre.arms@desirewellnessgroup.net::f6412499-a288-4d1c-b514-8ce3a8d31737" providerId="AD" clId="Web-{B6737C9B-1AC6-7C82-50BD-E3826F63D2AB}" dt="2023-06-07T14:18:08.829" v="681"/>
        <pc:sldMkLst>
          <pc:docMk/>
          <pc:sldMk cId="2057824896" sldId="281"/>
        </pc:sldMkLst>
      </pc:sldChg>
      <pc:sldChg chg="addSp delSp modSp">
        <pc:chgData name="Deidre Arms" userId="S::deidre.arms@desirewellnessgroup.net::f6412499-a288-4d1c-b514-8ce3a8d31737" providerId="AD" clId="Web-{B6737C9B-1AC6-7C82-50BD-E3826F63D2AB}" dt="2023-06-07T03:57:33.493" v="432" actId="20577"/>
        <pc:sldMkLst>
          <pc:docMk/>
          <pc:sldMk cId="2217108732" sldId="290"/>
        </pc:sldMkLst>
        <pc:spChg chg="mod ord">
          <ac:chgData name="Deidre Arms" userId="S::deidre.arms@desirewellnessgroup.net::f6412499-a288-4d1c-b514-8ce3a8d31737" providerId="AD" clId="Web-{B6737C9B-1AC6-7C82-50BD-E3826F63D2AB}" dt="2023-06-07T03:57:18.945" v="428"/>
          <ac:spMkLst>
            <pc:docMk/>
            <pc:sldMk cId="2217108732" sldId="290"/>
            <ac:spMk id="2" creationId="{347A0AA0-91BC-BDE0-1A44-E49AF922372E}"/>
          </ac:spMkLst>
        </pc:spChg>
        <pc:spChg chg="mod">
          <ac:chgData name="Deidre Arms" userId="S::deidre.arms@desirewellnessgroup.net::f6412499-a288-4d1c-b514-8ce3a8d31737" providerId="AD" clId="Web-{B6737C9B-1AC6-7C82-50BD-E3826F63D2AB}" dt="2023-06-07T03:57:33.493" v="432" actId="20577"/>
          <ac:spMkLst>
            <pc:docMk/>
            <pc:sldMk cId="2217108732" sldId="290"/>
            <ac:spMk id="3" creationId="{E8C27731-3EE9-C9CD-1124-F56F26FB6718}"/>
          </ac:spMkLst>
        </pc:spChg>
        <pc:spChg chg="del">
          <ac:chgData name="Deidre Arms" userId="S::deidre.arms@desirewellnessgroup.net::f6412499-a288-4d1c-b514-8ce3a8d31737" providerId="AD" clId="Web-{B6737C9B-1AC6-7C82-50BD-E3826F63D2AB}" dt="2023-06-07T03:57:18.945" v="428"/>
          <ac:spMkLst>
            <pc:docMk/>
            <pc:sldMk cId="2217108732" sldId="290"/>
            <ac:spMk id="9" creationId="{8380AD67-C5CA-4918-B4BB-C359BB03EEDD}"/>
          </ac:spMkLst>
        </pc:spChg>
        <pc:spChg chg="del">
          <ac:chgData name="Deidre Arms" userId="S::deidre.arms@desirewellnessgroup.net::f6412499-a288-4d1c-b514-8ce3a8d31737" providerId="AD" clId="Web-{B6737C9B-1AC6-7C82-50BD-E3826F63D2AB}" dt="2023-06-07T03:57:18.945" v="428"/>
          <ac:spMkLst>
            <pc:docMk/>
            <pc:sldMk cId="2217108732" sldId="290"/>
            <ac:spMk id="11" creationId="{EABAD4DA-87BA-4F70-9EF0-45C6BCF17823}"/>
          </ac:spMkLst>
        </pc:spChg>
        <pc:spChg chg="del">
          <ac:chgData name="Deidre Arms" userId="S::deidre.arms@desirewellnessgroup.net::f6412499-a288-4d1c-b514-8ce3a8d31737" providerId="AD" clId="Web-{B6737C9B-1AC6-7C82-50BD-E3826F63D2AB}" dt="2023-06-07T03:57:18.945" v="428"/>
          <ac:spMkLst>
            <pc:docMk/>
            <pc:sldMk cId="2217108732" sldId="290"/>
            <ac:spMk id="13" creationId="{915128D9-2797-47FA-B6FE-EC24E6B8437A}"/>
          </ac:spMkLst>
        </pc:spChg>
        <pc:spChg chg="add">
          <ac:chgData name="Deidre Arms" userId="S::deidre.arms@desirewellnessgroup.net::f6412499-a288-4d1c-b514-8ce3a8d31737" providerId="AD" clId="Web-{B6737C9B-1AC6-7C82-50BD-E3826F63D2AB}" dt="2023-06-07T03:57:18.945" v="428"/>
          <ac:spMkLst>
            <pc:docMk/>
            <pc:sldMk cId="2217108732" sldId="290"/>
            <ac:spMk id="18" creationId="{94E4D846-3AFC-4F86-8C35-24B0542A269D}"/>
          </ac:spMkLst>
        </pc:spChg>
        <pc:spChg chg="add">
          <ac:chgData name="Deidre Arms" userId="S::deidre.arms@desirewellnessgroup.net::f6412499-a288-4d1c-b514-8ce3a8d31737" providerId="AD" clId="Web-{B6737C9B-1AC6-7C82-50BD-E3826F63D2AB}" dt="2023-06-07T03:57:18.945" v="428"/>
          <ac:spMkLst>
            <pc:docMk/>
            <pc:sldMk cId="2217108732" sldId="290"/>
            <ac:spMk id="20" creationId="{4F981527-1C7E-4847-B180-945BFB1A8D73}"/>
          </ac:spMkLst>
        </pc:spChg>
        <pc:spChg chg="add">
          <ac:chgData name="Deidre Arms" userId="S::deidre.arms@desirewellnessgroup.net::f6412499-a288-4d1c-b514-8ce3a8d31737" providerId="AD" clId="Web-{B6737C9B-1AC6-7C82-50BD-E3826F63D2AB}" dt="2023-06-07T03:57:18.945" v="428"/>
          <ac:spMkLst>
            <pc:docMk/>
            <pc:sldMk cId="2217108732" sldId="290"/>
            <ac:spMk id="22" creationId="{55D4142C-5077-457F-A6AD-3FECFDB39685}"/>
          </ac:spMkLst>
        </pc:spChg>
        <pc:spChg chg="add">
          <ac:chgData name="Deidre Arms" userId="S::deidre.arms@desirewellnessgroup.net::f6412499-a288-4d1c-b514-8ce3a8d31737" providerId="AD" clId="Web-{B6737C9B-1AC6-7C82-50BD-E3826F63D2AB}" dt="2023-06-07T03:57:18.945" v="428"/>
          <ac:spMkLst>
            <pc:docMk/>
            <pc:sldMk cId="2217108732" sldId="290"/>
            <ac:spMk id="24" creationId="{7A5F0580-5EE9-419F-96EE-B6529EF6E7D0}"/>
          </ac:spMkLst>
        </pc:spChg>
        <pc:picChg chg="mod">
          <ac:chgData name="Deidre Arms" userId="S::deidre.arms@desirewellnessgroup.net::f6412499-a288-4d1c-b514-8ce3a8d31737" providerId="AD" clId="Web-{B6737C9B-1AC6-7C82-50BD-E3826F63D2AB}" dt="2023-06-07T03:57:18.945" v="428"/>
          <ac:picMkLst>
            <pc:docMk/>
            <pc:sldMk cId="2217108732" sldId="290"/>
            <ac:picMk id="5" creationId="{C96DAA82-2F9B-B8FF-0682-3BCCAB1F9C7A}"/>
          </ac:picMkLst>
        </pc:picChg>
      </pc:sldChg>
      <pc:sldChg chg="addSp delSp modSp">
        <pc:chgData name="Deidre Arms" userId="S::deidre.arms@desirewellnessgroup.net::f6412499-a288-4d1c-b514-8ce3a8d31737" providerId="AD" clId="Web-{B6737C9B-1AC6-7C82-50BD-E3826F63D2AB}" dt="2023-06-07T03:57:41.212" v="433"/>
        <pc:sldMkLst>
          <pc:docMk/>
          <pc:sldMk cId="1394532442" sldId="291"/>
        </pc:sldMkLst>
        <pc:spChg chg="mod ord">
          <ac:chgData name="Deidre Arms" userId="S::deidre.arms@desirewellnessgroup.net::f6412499-a288-4d1c-b514-8ce3a8d31737" providerId="AD" clId="Web-{B6737C9B-1AC6-7C82-50BD-E3826F63D2AB}" dt="2023-06-07T03:57:41.212" v="433"/>
          <ac:spMkLst>
            <pc:docMk/>
            <pc:sldMk cId="1394532442" sldId="291"/>
            <ac:spMk id="2" creationId="{F3D17B2C-1766-0994-4170-90E116E9AADB}"/>
          </ac:spMkLst>
        </pc:spChg>
        <pc:spChg chg="mod">
          <ac:chgData name="Deidre Arms" userId="S::deidre.arms@desirewellnessgroup.net::f6412499-a288-4d1c-b514-8ce3a8d31737" providerId="AD" clId="Web-{B6737C9B-1AC6-7C82-50BD-E3826F63D2AB}" dt="2023-06-07T03:57:41.212" v="433"/>
          <ac:spMkLst>
            <pc:docMk/>
            <pc:sldMk cId="1394532442" sldId="291"/>
            <ac:spMk id="3" creationId="{B5EE3E3E-77A1-26C0-A70D-A91E85D854EA}"/>
          </ac:spMkLst>
        </pc:spChg>
        <pc:spChg chg="del">
          <ac:chgData name="Deidre Arms" userId="S::deidre.arms@desirewellnessgroup.net::f6412499-a288-4d1c-b514-8ce3a8d31737" providerId="AD" clId="Web-{B6737C9B-1AC6-7C82-50BD-E3826F63D2AB}" dt="2023-06-07T03:57:41.212" v="433"/>
          <ac:spMkLst>
            <pc:docMk/>
            <pc:sldMk cId="1394532442" sldId="291"/>
            <ac:spMk id="9" creationId="{8108D317-7CBD-4897-BD1F-959436D2A3BE}"/>
          </ac:spMkLst>
        </pc:spChg>
        <pc:spChg chg="del">
          <ac:chgData name="Deidre Arms" userId="S::deidre.arms@desirewellnessgroup.net::f6412499-a288-4d1c-b514-8ce3a8d31737" providerId="AD" clId="Web-{B6737C9B-1AC6-7C82-50BD-E3826F63D2AB}" dt="2023-06-07T03:57:41.212" v="433"/>
          <ac:spMkLst>
            <pc:docMk/>
            <pc:sldMk cId="1394532442" sldId="291"/>
            <ac:spMk id="11" creationId="{D6297641-8B9F-4767-9606-8A11313227BF}"/>
          </ac:spMkLst>
        </pc:spChg>
        <pc:spChg chg="del">
          <ac:chgData name="Deidre Arms" userId="S::deidre.arms@desirewellnessgroup.net::f6412499-a288-4d1c-b514-8ce3a8d31737" providerId="AD" clId="Web-{B6737C9B-1AC6-7C82-50BD-E3826F63D2AB}" dt="2023-06-07T03:57:41.212" v="433"/>
          <ac:spMkLst>
            <pc:docMk/>
            <pc:sldMk cId="1394532442" sldId="291"/>
            <ac:spMk id="13" creationId="{D8F3CA65-EA00-46B4-9616-39E6853F7BED}"/>
          </ac:spMkLst>
        </pc:spChg>
        <pc:spChg chg="add">
          <ac:chgData name="Deidre Arms" userId="S::deidre.arms@desirewellnessgroup.net::f6412499-a288-4d1c-b514-8ce3a8d31737" providerId="AD" clId="Web-{B6737C9B-1AC6-7C82-50BD-E3826F63D2AB}" dt="2023-06-07T03:57:41.212" v="433"/>
          <ac:spMkLst>
            <pc:docMk/>
            <pc:sldMk cId="1394532442" sldId="291"/>
            <ac:spMk id="18" creationId="{8FC9BE17-9A7B-462D-AE50-3D8777387304}"/>
          </ac:spMkLst>
        </pc:spChg>
        <pc:spChg chg="add">
          <ac:chgData name="Deidre Arms" userId="S::deidre.arms@desirewellnessgroup.net::f6412499-a288-4d1c-b514-8ce3a8d31737" providerId="AD" clId="Web-{B6737C9B-1AC6-7C82-50BD-E3826F63D2AB}" dt="2023-06-07T03:57:41.212" v="433"/>
          <ac:spMkLst>
            <pc:docMk/>
            <pc:sldMk cId="1394532442" sldId="291"/>
            <ac:spMk id="20" creationId="{3EBE8569-6AEC-4B8C-8D53-2DE337CDBA65}"/>
          </ac:spMkLst>
        </pc:spChg>
        <pc:spChg chg="add">
          <ac:chgData name="Deidre Arms" userId="S::deidre.arms@desirewellnessgroup.net::f6412499-a288-4d1c-b514-8ce3a8d31737" providerId="AD" clId="Web-{B6737C9B-1AC6-7C82-50BD-E3826F63D2AB}" dt="2023-06-07T03:57:41.212" v="433"/>
          <ac:spMkLst>
            <pc:docMk/>
            <pc:sldMk cId="1394532442" sldId="291"/>
            <ac:spMk id="22" creationId="{55D4142C-5077-457F-A6AD-3FECFDB39685}"/>
          </ac:spMkLst>
        </pc:spChg>
        <pc:spChg chg="add">
          <ac:chgData name="Deidre Arms" userId="S::deidre.arms@desirewellnessgroup.net::f6412499-a288-4d1c-b514-8ce3a8d31737" providerId="AD" clId="Web-{B6737C9B-1AC6-7C82-50BD-E3826F63D2AB}" dt="2023-06-07T03:57:41.212" v="433"/>
          <ac:spMkLst>
            <pc:docMk/>
            <pc:sldMk cId="1394532442" sldId="291"/>
            <ac:spMk id="24" creationId="{7A5F0580-5EE9-419F-96EE-B6529EF6E7D0}"/>
          </ac:spMkLst>
        </pc:spChg>
        <pc:picChg chg="mod">
          <ac:chgData name="Deidre Arms" userId="S::deidre.arms@desirewellnessgroup.net::f6412499-a288-4d1c-b514-8ce3a8d31737" providerId="AD" clId="Web-{B6737C9B-1AC6-7C82-50BD-E3826F63D2AB}" dt="2023-06-07T03:57:41.212" v="433"/>
          <ac:picMkLst>
            <pc:docMk/>
            <pc:sldMk cId="1394532442" sldId="291"/>
            <ac:picMk id="5" creationId="{FE0B826F-B298-2095-2CE3-ADDB4AF84D6E}"/>
          </ac:picMkLst>
        </pc:picChg>
      </pc:sldChg>
      <pc:sldChg chg="addSp delSp modSp mod setBg">
        <pc:chgData name="Deidre Arms" userId="S::deidre.arms@desirewellnessgroup.net::f6412499-a288-4d1c-b514-8ce3a8d31737" providerId="AD" clId="Web-{B6737C9B-1AC6-7C82-50BD-E3826F63D2AB}" dt="2023-06-07T03:56:08.911" v="427"/>
        <pc:sldMkLst>
          <pc:docMk/>
          <pc:sldMk cId="560778962" sldId="294"/>
        </pc:sldMkLst>
        <pc:spChg chg="mod">
          <ac:chgData name="Deidre Arms" userId="S::deidre.arms@desirewellnessgroup.net::f6412499-a288-4d1c-b514-8ce3a8d31737" providerId="AD" clId="Web-{B6737C9B-1AC6-7C82-50BD-E3826F63D2AB}" dt="2023-06-07T03:56:08.911" v="427"/>
          <ac:spMkLst>
            <pc:docMk/>
            <pc:sldMk cId="560778962" sldId="294"/>
            <ac:spMk id="2" creationId="{6FC01694-EF31-BE51-2E71-66E250AFD2A4}"/>
          </ac:spMkLst>
        </pc:spChg>
        <pc:spChg chg="del mod">
          <ac:chgData name="Deidre Arms" userId="S::deidre.arms@desirewellnessgroup.net::f6412499-a288-4d1c-b514-8ce3a8d31737" providerId="AD" clId="Web-{B6737C9B-1AC6-7C82-50BD-E3826F63D2AB}" dt="2023-06-07T03:56:08.911" v="427"/>
          <ac:spMkLst>
            <pc:docMk/>
            <pc:sldMk cId="560778962" sldId="294"/>
            <ac:spMk id="3" creationId="{D615FDD9-25DB-7421-78CF-1F06D81789C3}"/>
          </ac:spMkLst>
        </pc:spChg>
        <pc:spChg chg="add">
          <ac:chgData name="Deidre Arms" userId="S::deidre.arms@desirewellnessgroup.net::f6412499-a288-4d1c-b514-8ce3a8d31737" providerId="AD" clId="Web-{B6737C9B-1AC6-7C82-50BD-E3826F63D2AB}" dt="2023-06-07T03:56:08.911" v="427"/>
          <ac:spMkLst>
            <pc:docMk/>
            <pc:sldMk cId="560778962" sldId="294"/>
            <ac:spMk id="9" creationId="{81E1224E-6618-482E-BE87-321A7FC1CDE8}"/>
          </ac:spMkLst>
        </pc:spChg>
        <pc:spChg chg="add">
          <ac:chgData name="Deidre Arms" userId="S::deidre.arms@desirewellnessgroup.net::f6412499-a288-4d1c-b514-8ce3a8d31737" providerId="AD" clId="Web-{B6737C9B-1AC6-7C82-50BD-E3826F63D2AB}" dt="2023-06-07T03:56:08.911" v="427"/>
          <ac:spMkLst>
            <pc:docMk/>
            <pc:sldMk cId="560778962" sldId="294"/>
            <ac:spMk id="11" creationId="{066346BE-FDB4-4772-A696-0719490ABD64}"/>
          </ac:spMkLst>
        </pc:spChg>
        <pc:spChg chg="add">
          <ac:chgData name="Deidre Arms" userId="S::deidre.arms@desirewellnessgroup.net::f6412499-a288-4d1c-b514-8ce3a8d31737" providerId="AD" clId="Web-{B6737C9B-1AC6-7C82-50BD-E3826F63D2AB}" dt="2023-06-07T03:56:08.911" v="427"/>
          <ac:spMkLst>
            <pc:docMk/>
            <pc:sldMk cId="560778962" sldId="294"/>
            <ac:spMk id="13" creationId="{FB92FFCE-0C90-454E-AA25-D4EE9A6C39C5}"/>
          </ac:spMkLst>
        </pc:spChg>
        <pc:graphicFrameChg chg="add">
          <ac:chgData name="Deidre Arms" userId="S::deidre.arms@desirewellnessgroup.net::f6412499-a288-4d1c-b514-8ce3a8d31737" providerId="AD" clId="Web-{B6737C9B-1AC6-7C82-50BD-E3826F63D2AB}" dt="2023-06-07T03:56:08.911" v="427"/>
          <ac:graphicFrameMkLst>
            <pc:docMk/>
            <pc:sldMk cId="560778962" sldId="294"/>
            <ac:graphicFrameMk id="5" creationId="{B968E110-1668-B257-8D6C-E0F368830D3B}"/>
          </ac:graphicFrameMkLst>
        </pc:graphicFrameChg>
      </pc:sldChg>
      <pc:sldChg chg="addSp delSp modSp new mod setBg">
        <pc:chgData name="Deidre Arms" userId="S::deidre.arms@desirewellnessgroup.net::f6412499-a288-4d1c-b514-8ce3a8d31737" providerId="AD" clId="Web-{B6737C9B-1AC6-7C82-50BD-E3826F63D2AB}" dt="2023-06-07T03:55:19.066" v="426"/>
        <pc:sldMkLst>
          <pc:docMk/>
          <pc:sldMk cId="3067557747" sldId="295"/>
        </pc:sldMkLst>
        <pc:spChg chg="mod">
          <ac:chgData name="Deidre Arms" userId="S::deidre.arms@desirewellnessgroup.net::f6412499-a288-4d1c-b514-8ce3a8d31737" providerId="AD" clId="Web-{B6737C9B-1AC6-7C82-50BD-E3826F63D2AB}" dt="2023-06-07T03:55:19.066" v="426"/>
          <ac:spMkLst>
            <pc:docMk/>
            <pc:sldMk cId="3067557747" sldId="295"/>
            <ac:spMk id="2" creationId="{F3669649-1B5F-5F0E-0667-642A6275DA3D}"/>
          </ac:spMkLst>
        </pc:spChg>
        <pc:spChg chg="mod">
          <ac:chgData name="Deidre Arms" userId="S::deidre.arms@desirewellnessgroup.net::f6412499-a288-4d1c-b514-8ce3a8d31737" providerId="AD" clId="Web-{B6737C9B-1AC6-7C82-50BD-E3826F63D2AB}" dt="2023-06-07T03:55:19.066" v="426"/>
          <ac:spMkLst>
            <pc:docMk/>
            <pc:sldMk cId="3067557747" sldId="295"/>
            <ac:spMk id="3" creationId="{1C9731D3-C8B2-B47B-5991-D45892EBD8F0}"/>
          </ac:spMkLst>
        </pc:spChg>
        <pc:spChg chg="add del">
          <ac:chgData name="Deidre Arms" userId="S::deidre.arms@desirewellnessgroup.net::f6412499-a288-4d1c-b514-8ce3a8d31737" providerId="AD" clId="Web-{B6737C9B-1AC6-7C82-50BD-E3826F63D2AB}" dt="2023-06-07T03:53:53.687" v="422"/>
          <ac:spMkLst>
            <pc:docMk/>
            <pc:sldMk cId="3067557747" sldId="295"/>
            <ac:spMk id="9" creationId="{8108D317-7CBD-4897-BD1F-959436D2A3BE}"/>
          </ac:spMkLst>
        </pc:spChg>
        <pc:spChg chg="add del">
          <ac:chgData name="Deidre Arms" userId="S::deidre.arms@desirewellnessgroup.net::f6412499-a288-4d1c-b514-8ce3a8d31737" providerId="AD" clId="Web-{B6737C9B-1AC6-7C82-50BD-E3826F63D2AB}" dt="2023-06-07T03:53:53.687" v="422"/>
          <ac:spMkLst>
            <pc:docMk/>
            <pc:sldMk cId="3067557747" sldId="295"/>
            <ac:spMk id="11" creationId="{D6297641-8B9F-4767-9606-8A11313227BF}"/>
          </ac:spMkLst>
        </pc:spChg>
        <pc:spChg chg="add del">
          <ac:chgData name="Deidre Arms" userId="S::deidre.arms@desirewellnessgroup.net::f6412499-a288-4d1c-b514-8ce3a8d31737" providerId="AD" clId="Web-{B6737C9B-1AC6-7C82-50BD-E3826F63D2AB}" dt="2023-06-07T03:53:53.687" v="422"/>
          <ac:spMkLst>
            <pc:docMk/>
            <pc:sldMk cId="3067557747" sldId="295"/>
            <ac:spMk id="13" creationId="{D8F3CA65-EA00-46B4-9616-39E6853F7BED}"/>
          </ac:spMkLst>
        </pc:spChg>
        <pc:spChg chg="add del">
          <ac:chgData name="Deidre Arms" userId="S::deidre.arms@desirewellnessgroup.net::f6412499-a288-4d1c-b514-8ce3a8d31737" providerId="AD" clId="Web-{B6737C9B-1AC6-7C82-50BD-E3826F63D2AB}" dt="2023-06-07T03:53:56.812" v="424"/>
          <ac:spMkLst>
            <pc:docMk/>
            <pc:sldMk cId="3067557747" sldId="295"/>
            <ac:spMk id="15" creationId="{E0C28A69-9B26-45AC-AFF7-719A7A50A092}"/>
          </ac:spMkLst>
        </pc:spChg>
        <pc:spChg chg="add del">
          <ac:chgData name="Deidre Arms" userId="S::deidre.arms@desirewellnessgroup.net::f6412499-a288-4d1c-b514-8ce3a8d31737" providerId="AD" clId="Web-{B6737C9B-1AC6-7C82-50BD-E3826F63D2AB}" dt="2023-06-07T03:53:56.812" v="424"/>
          <ac:spMkLst>
            <pc:docMk/>
            <pc:sldMk cId="3067557747" sldId="295"/>
            <ac:spMk id="17" creationId="{33AE4636-AEEC-45D6-84D4-7AC2DA48ECF8}"/>
          </ac:spMkLst>
        </pc:spChg>
        <pc:spChg chg="add del">
          <ac:chgData name="Deidre Arms" userId="S::deidre.arms@desirewellnessgroup.net::f6412499-a288-4d1c-b514-8ce3a8d31737" providerId="AD" clId="Web-{B6737C9B-1AC6-7C82-50BD-E3826F63D2AB}" dt="2023-06-07T03:53:56.812" v="424"/>
          <ac:spMkLst>
            <pc:docMk/>
            <pc:sldMk cId="3067557747" sldId="295"/>
            <ac:spMk id="18" creationId="{8D9CE0F4-2EB2-4F1F-8AAC-DB3571D9FE10}"/>
          </ac:spMkLst>
        </pc:spChg>
        <pc:spChg chg="add del">
          <ac:chgData name="Deidre Arms" userId="S::deidre.arms@desirewellnessgroup.net::f6412499-a288-4d1c-b514-8ce3a8d31737" providerId="AD" clId="Web-{B6737C9B-1AC6-7C82-50BD-E3826F63D2AB}" dt="2023-06-07T03:55:19.066" v="426"/>
          <ac:spMkLst>
            <pc:docMk/>
            <pc:sldMk cId="3067557747" sldId="295"/>
            <ac:spMk id="20" creationId="{8108D317-7CBD-4897-BD1F-959436D2A3BE}"/>
          </ac:spMkLst>
        </pc:spChg>
        <pc:spChg chg="add del">
          <ac:chgData name="Deidre Arms" userId="S::deidre.arms@desirewellnessgroup.net::f6412499-a288-4d1c-b514-8ce3a8d31737" providerId="AD" clId="Web-{B6737C9B-1AC6-7C82-50BD-E3826F63D2AB}" dt="2023-06-07T03:55:19.066" v="426"/>
          <ac:spMkLst>
            <pc:docMk/>
            <pc:sldMk cId="3067557747" sldId="295"/>
            <ac:spMk id="22" creationId="{D6297641-8B9F-4767-9606-8A11313227BF}"/>
          </ac:spMkLst>
        </pc:spChg>
        <pc:spChg chg="add del">
          <ac:chgData name="Deidre Arms" userId="S::deidre.arms@desirewellnessgroup.net::f6412499-a288-4d1c-b514-8ce3a8d31737" providerId="AD" clId="Web-{B6737C9B-1AC6-7C82-50BD-E3826F63D2AB}" dt="2023-06-07T03:55:19.066" v="426"/>
          <ac:spMkLst>
            <pc:docMk/>
            <pc:sldMk cId="3067557747" sldId="295"/>
            <ac:spMk id="23" creationId="{D8F3CA65-EA00-46B4-9616-39E6853F7BED}"/>
          </ac:spMkLst>
        </pc:spChg>
        <pc:spChg chg="add">
          <ac:chgData name="Deidre Arms" userId="S::deidre.arms@desirewellnessgroup.net::f6412499-a288-4d1c-b514-8ce3a8d31737" providerId="AD" clId="Web-{B6737C9B-1AC6-7C82-50BD-E3826F63D2AB}" dt="2023-06-07T03:55:19.066" v="426"/>
          <ac:spMkLst>
            <pc:docMk/>
            <pc:sldMk cId="3067557747" sldId="295"/>
            <ac:spMk id="28" creationId="{4E2ED6F9-63C3-4A8D-9BB4-1EA62533B672}"/>
          </ac:spMkLst>
        </pc:spChg>
        <pc:spChg chg="add">
          <ac:chgData name="Deidre Arms" userId="S::deidre.arms@desirewellnessgroup.net::f6412499-a288-4d1c-b514-8ce3a8d31737" providerId="AD" clId="Web-{B6737C9B-1AC6-7C82-50BD-E3826F63D2AB}" dt="2023-06-07T03:55:19.066" v="426"/>
          <ac:spMkLst>
            <pc:docMk/>
            <pc:sldMk cId="3067557747" sldId="295"/>
            <ac:spMk id="30" creationId="{6D72081E-AD41-4FBB-B02B-698A68DBCA5E}"/>
          </ac:spMkLst>
        </pc:spChg>
        <pc:spChg chg="add">
          <ac:chgData name="Deidre Arms" userId="S::deidre.arms@desirewellnessgroup.net::f6412499-a288-4d1c-b514-8ce3a8d31737" providerId="AD" clId="Web-{B6737C9B-1AC6-7C82-50BD-E3826F63D2AB}" dt="2023-06-07T03:55:19.066" v="426"/>
          <ac:spMkLst>
            <pc:docMk/>
            <pc:sldMk cId="3067557747" sldId="295"/>
            <ac:spMk id="32" creationId="{716248AD-805F-41BF-9B57-FC53E5B32F98}"/>
          </ac:spMkLst>
        </pc:spChg>
        <pc:spChg chg="add">
          <ac:chgData name="Deidre Arms" userId="S::deidre.arms@desirewellnessgroup.net::f6412499-a288-4d1c-b514-8ce3a8d31737" providerId="AD" clId="Web-{B6737C9B-1AC6-7C82-50BD-E3826F63D2AB}" dt="2023-06-07T03:55:19.066" v="426"/>
          <ac:spMkLst>
            <pc:docMk/>
            <pc:sldMk cId="3067557747" sldId="295"/>
            <ac:spMk id="34" creationId="{1F82758F-B2B3-4F0A-BB90-4BFFEDD166D6}"/>
          </ac:spMkLst>
        </pc:spChg>
        <pc:picChg chg="add del">
          <ac:chgData name="Deidre Arms" userId="S::deidre.arms@desirewellnessgroup.net::f6412499-a288-4d1c-b514-8ce3a8d31737" providerId="AD" clId="Web-{B6737C9B-1AC6-7C82-50BD-E3826F63D2AB}" dt="2023-06-07T03:53:53.687" v="422"/>
          <ac:picMkLst>
            <pc:docMk/>
            <pc:sldMk cId="3067557747" sldId="295"/>
            <ac:picMk id="5" creationId="{35A0A435-BF2D-DC8E-26AE-B06537049735}"/>
          </ac:picMkLst>
        </pc:picChg>
        <pc:picChg chg="add del">
          <ac:chgData name="Deidre Arms" userId="S::deidre.arms@desirewellnessgroup.net::f6412499-a288-4d1c-b514-8ce3a8d31737" providerId="AD" clId="Web-{B6737C9B-1AC6-7C82-50BD-E3826F63D2AB}" dt="2023-06-07T03:53:56.812" v="424"/>
          <ac:picMkLst>
            <pc:docMk/>
            <pc:sldMk cId="3067557747" sldId="295"/>
            <ac:picMk id="16" creationId="{76249925-3B2E-0352-9271-A2D2AEA6FF21}"/>
          </ac:picMkLst>
        </pc:picChg>
        <pc:picChg chg="add mod">
          <ac:chgData name="Deidre Arms" userId="S::deidre.arms@desirewellnessgroup.net::f6412499-a288-4d1c-b514-8ce3a8d31737" providerId="AD" clId="Web-{B6737C9B-1AC6-7C82-50BD-E3826F63D2AB}" dt="2023-06-07T03:55:19.066" v="426"/>
          <ac:picMkLst>
            <pc:docMk/>
            <pc:sldMk cId="3067557747" sldId="295"/>
            <ac:picMk id="21" creationId="{35A0A435-BF2D-DC8E-26AE-B06537049735}"/>
          </ac:picMkLst>
        </pc:picChg>
      </pc:sldChg>
      <pc:sldChg chg="addSp delSp modSp new mod setBg setClrOvrMap">
        <pc:chgData name="Deidre Arms" userId="S::deidre.arms@desirewellnessgroup.net::f6412499-a288-4d1c-b514-8ce3a8d31737" providerId="AD" clId="Web-{B6737C9B-1AC6-7C82-50BD-E3826F63D2AB}" dt="2023-06-07T03:58:54.309" v="453"/>
        <pc:sldMkLst>
          <pc:docMk/>
          <pc:sldMk cId="3954324568" sldId="296"/>
        </pc:sldMkLst>
        <pc:spChg chg="mod">
          <ac:chgData name="Deidre Arms" userId="S::deidre.arms@desirewellnessgroup.net::f6412499-a288-4d1c-b514-8ce3a8d31737" providerId="AD" clId="Web-{B6737C9B-1AC6-7C82-50BD-E3826F63D2AB}" dt="2023-06-07T03:58:54.309" v="453"/>
          <ac:spMkLst>
            <pc:docMk/>
            <pc:sldMk cId="3954324568" sldId="296"/>
            <ac:spMk id="2" creationId="{D57DE98E-E324-64E1-0B31-0251A9011696}"/>
          </ac:spMkLst>
        </pc:spChg>
        <pc:spChg chg="del">
          <ac:chgData name="Deidre Arms" userId="S::deidre.arms@desirewellnessgroup.net::f6412499-a288-4d1c-b514-8ce3a8d31737" providerId="AD" clId="Web-{B6737C9B-1AC6-7C82-50BD-E3826F63D2AB}" dt="2023-06-07T03:58:54.309" v="453"/>
          <ac:spMkLst>
            <pc:docMk/>
            <pc:sldMk cId="3954324568" sldId="296"/>
            <ac:spMk id="3" creationId="{277F7489-AAFD-833C-465E-EC410EB366A1}"/>
          </ac:spMkLst>
        </pc:spChg>
        <pc:spChg chg="add">
          <ac:chgData name="Deidre Arms" userId="S::deidre.arms@desirewellnessgroup.net::f6412499-a288-4d1c-b514-8ce3a8d31737" providerId="AD" clId="Web-{B6737C9B-1AC6-7C82-50BD-E3826F63D2AB}" dt="2023-06-07T03:58:54.309" v="453"/>
          <ac:spMkLst>
            <pc:docMk/>
            <pc:sldMk cId="3954324568" sldId="296"/>
            <ac:spMk id="9" creationId="{8D06CE56-3881-4ADA-8CEF-D18B02C242A3}"/>
          </ac:spMkLst>
        </pc:spChg>
        <pc:spChg chg="add">
          <ac:chgData name="Deidre Arms" userId="S::deidre.arms@desirewellnessgroup.net::f6412499-a288-4d1c-b514-8ce3a8d31737" providerId="AD" clId="Web-{B6737C9B-1AC6-7C82-50BD-E3826F63D2AB}" dt="2023-06-07T03:58:54.309" v="453"/>
          <ac:spMkLst>
            <pc:docMk/>
            <pc:sldMk cId="3954324568" sldId="296"/>
            <ac:spMk id="11" creationId="{79F3C543-62EC-4433-9C93-A2CD8764E9B4}"/>
          </ac:spMkLst>
        </pc:spChg>
        <pc:spChg chg="add">
          <ac:chgData name="Deidre Arms" userId="S::deidre.arms@desirewellnessgroup.net::f6412499-a288-4d1c-b514-8ce3a8d31737" providerId="AD" clId="Web-{B6737C9B-1AC6-7C82-50BD-E3826F63D2AB}" dt="2023-06-07T03:58:54.309" v="453"/>
          <ac:spMkLst>
            <pc:docMk/>
            <pc:sldMk cId="3954324568" sldId="296"/>
            <ac:spMk id="13" creationId="{5A59F003-E00A-43F9-91DC-CC54E3B87466}"/>
          </ac:spMkLst>
        </pc:spChg>
        <pc:spChg chg="add">
          <ac:chgData name="Deidre Arms" userId="S::deidre.arms@desirewellnessgroup.net::f6412499-a288-4d1c-b514-8ce3a8d31737" providerId="AD" clId="Web-{B6737C9B-1AC6-7C82-50BD-E3826F63D2AB}" dt="2023-06-07T03:58:54.309" v="453"/>
          <ac:spMkLst>
            <pc:docMk/>
            <pc:sldMk cId="3954324568" sldId="296"/>
            <ac:spMk id="15" creationId="{D74A4382-E3AD-430A-9A1F-DFA3E0E77A7D}"/>
          </ac:spMkLst>
        </pc:spChg>
        <pc:spChg chg="add">
          <ac:chgData name="Deidre Arms" userId="S::deidre.arms@desirewellnessgroup.net::f6412499-a288-4d1c-b514-8ce3a8d31737" providerId="AD" clId="Web-{B6737C9B-1AC6-7C82-50BD-E3826F63D2AB}" dt="2023-06-07T03:58:54.309" v="453"/>
          <ac:spMkLst>
            <pc:docMk/>
            <pc:sldMk cId="3954324568" sldId="296"/>
            <ac:spMk id="17" creationId="{79F40191-0F44-4FD1-82CC-ACB507C14BE6}"/>
          </ac:spMkLst>
        </pc:spChg>
        <pc:picChg chg="add">
          <ac:chgData name="Deidre Arms" userId="S::deidre.arms@desirewellnessgroup.net::f6412499-a288-4d1c-b514-8ce3a8d31737" providerId="AD" clId="Web-{B6737C9B-1AC6-7C82-50BD-E3826F63D2AB}" dt="2023-06-07T03:58:54.309" v="453"/>
          <ac:picMkLst>
            <pc:docMk/>
            <pc:sldMk cId="3954324568" sldId="296"/>
            <ac:picMk id="5" creationId="{5EEEEEC9-904A-FC4E-4F39-BFB52AEB4D33}"/>
          </ac:picMkLst>
        </pc:picChg>
      </pc:sldChg>
      <pc:sldChg chg="addSp modSp new mod setBg">
        <pc:chgData name="Deidre Arms" userId="S::deidre.arms@desirewellnessgroup.net::f6412499-a288-4d1c-b514-8ce3a8d31737" providerId="AD" clId="Web-{B6737C9B-1AC6-7C82-50BD-E3826F63D2AB}" dt="2023-06-07T14:22:25.596" v="769"/>
        <pc:sldMkLst>
          <pc:docMk/>
          <pc:sldMk cId="3923145521" sldId="297"/>
        </pc:sldMkLst>
        <pc:spChg chg="mod">
          <ac:chgData name="Deidre Arms" userId="S::deidre.arms@desirewellnessgroup.net::f6412499-a288-4d1c-b514-8ce3a8d31737" providerId="AD" clId="Web-{B6737C9B-1AC6-7C82-50BD-E3826F63D2AB}" dt="2023-06-07T14:22:25.596" v="769"/>
          <ac:spMkLst>
            <pc:docMk/>
            <pc:sldMk cId="3923145521" sldId="297"/>
            <ac:spMk id="2" creationId="{87B4C0B2-9470-5F77-7552-3F753853132E}"/>
          </ac:spMkLst>
        </pc:spChg>
        <pc:spChg chg="mod">
          <ac:chgData name="Deidre Arms" userId="S::deidre.arms@desirewellnessgroup.net::f6412499-a288-4d1c-b514-8ce3a8d31737" providerId="AD" clId="Web-{B6737C9B-1AC6-7C82-50BD-E3826F63D2AB}" dt="2023-06-07T14:22:25.596" v="769"/>
          <ac:spMkLst>
            <pc:docMk/>
            <pc:sldMk cId="3923145521" sldId="297"/>
            <ac:spMk id="3" creationId="{13EB671B-616F-FE2D-7B90-C2DF98C70476}"/>
          </ac:spMkLst>
        </pc:spChg>
        <pc:spChg chg="add">
          <ac:chgData name="Deidre Arms" userId="S::deidre.arms@desirewellnessgroup.net::f6412499-a288-4d1c-b514-8ce3a8d31737" providerId="AD" clId="Web-{B6737C9B-1AC6-7C82-50BD-E3826F63D2AB}" dt="2023-06-07T14:22:25.596" v="769"/>
          <ac:spMkLst>
            <pc:docMk/>
            <pc:sldMk cId="3923145521" sldId="297"/>
            <ac:spMk id="8" creationId="{2029D5AD-8348-4446-B191-6A9B6FE03F21}"/>
          </ac:spMkLst>
        </pc:spChg>
        <pc:spChg chg="add">
          <ac:chgData name="Deidre Arms" userId="S::deidre.arms@desirewellnessgroup.net::f6412499-a288-4d1c-b514-8ce3a8d31737" providerId="AD" clId="Web-{B6737C9B-1AC6-7C82-50BD-E3826F63D2AB}" dt="2023-06-07T14:22:25.596" v="769"/>
          <ac:spMkLst>
            <pc:docMk/>
            <pc:sldMk cId="3923145521" sldId="297"/>
            <ac:spMk id="10" creationId="{A3F395A2-2B64-4749-BD93-2F159C7E1FB5}"/>
          </ac:spMkLst>
        </pc:spChg>
        <pc:spChg chg="add">
          <ac:chgData name="Deidre Arms" userId="S::deidre.arms@desirewellnessgroup.net::f6412499-a288-4d1c-b514-8ce3a8d31737" providerId="AD" clId="Web-{B6737C9B-1AC6-7C82-50BD-E3826F63D2AB}" dt="2023-06-07T14:22:25.596" v="769"/>
          <ac:spMkLst>
            <pc:docMk/>
            <pc:sldMk cId="3923145521" sldId="297"/>
            <ac:spMk id="12" creationId="{5CF0135B-EAB8-4CA0-896C-2D897ECD28BC}"/>
          </ac:spMkLst>
        </pc:spChg>
        <pc:spChg chg="add">
          <ac:chgData name="Deidre Arms" userId="S::deidre.arms@desirewellnessgroup.net::f6412499-a288-4d1c-b514-8ce3a8d31737" providerId="AD" clId="Web-{B6737C9B-1AC6-7C82-50BD-E3826F63D2AB}" dt="2023-06-07T14:22:25.596" v="769"/>
          <ac:spMkLst>
            <pc:docMk/>
            <pc:sldMk cId="3923145521" sldId="297"/>
            <ac:spMk id="14" creationId="{92C3387C-D24F-4737-8A37-1DC5CFF09CFA}"/>
          </ac:spMkLst>
        </pc:spChg>
      </pc:sldChg>
      <pc:sldChg chg="addSp delSp modSp new mod setBg">
        <pc:chgData name="Deidre Arms" userId="S::deidre.arms@desirewellnessgroup.net::f6412499-a288-4d1c-b514-8ce3a8d31737" providerId="AD" clId="Web-{B6737C9B-1AC6-7C82-50BD-E3826F63D2AB}" dt="2023-06-07T14:22:42.190" v="770"/>
        <pc:sldMkLst>
          <pc:docMk/>
          <pc:sldMk cId="756814408" sldId="298"/>
        </pc:sldMkLst>
        <pc:spChg chg="mod">
          <ac:chgData name="Deidre Arms" userId="S::deidre.arms@desirewellnessgroup.net::f6412499-a288-4d1c-b514-8ce3a8d31737" providerId="AD" clId="Web-{B6737C9B-1AC6-7C82-50BD-E3826F63D2AB}" dt="2023-06-07T14:22:42.190" v="770"/>
          <ac:spMkLst>
            <pc:docMk/>
            <pc:sldMk cId="756814408" sldId="298"/>
            <ac:spMk id="2" creationId="{4BF92A9B-ED9D-7F55-A0DF-7F021D4862D6}"/>
          </ac:spMkLst>
        </pc:spChg>
        <pc:spChg chg="del mod">
          <ac:chgData name="Deidre Arms" userId="S::deidre.arms@desirewellnessgroup.net::f6412499-a288-4d1c-b514-8ce3a8d31737" providerId="AD" clId="Web-{B6737C9B-1AC6-7C82-50BD-E3826F63D2AB}" dt="2023-06-07T14:22:42.190" v="770"/>
          <ac:spMkLst>
            <pc:docMk/>
            <pc:sldMk cId="756814408" sldId="298"/>
            <ac:spMk id="3" creationId="{7C53531A-EC27-EC2A-3283-4D487F647DB2}"/>
          </ac:spMkLst>
        </pc:spChg>
        <pc:spChg chg="add">
          <ac:chgData name="Deidre Arms" userId="S::deidre.arms@desirewellnessgroup.net::f6412499-a288-4d1c-b514-8ce3a8d31737" providerId="AD" clId="Web-{B6737C9B-1AC6-7C82-50BD-E3826F63D2AB}" dt="2023-06-07T14:22:42.190" v="770"/>
          <ac:spMkLst>
            <pc:docMk/>
            <pc:sldMk cId="756814408" sldId="298"/>
            <ac:spMk id="9" creationId="{53B021B3-DE93-4AB7-8A18-CF5F1CED88B8}"/>
          </ac:spMkLst>
        </pc:spChg>
        <pc:spChg chg="add">
          <ac:chgData name="Deidre Arms" userId="S::deidre.arms@desirewellnessgroup.net::f6412499-a288-4d1c-b514-8ce3a8d31737" providerId="AD" clId="Web-{B6737C9B-1AC6-7C82-50BD-E3826F63D2AB}" dt="2023-06-07T14:22:42.190" v="770"/>
          <ac:spMkLst>
            <pc:docMk/>
            <pc:sldMk cId="756814408" sldId="298"/>
            <ac:spMk id="11" creationId="{52D502E5-F6B4-4D58-B4AE-FC466FF15EE8}"/>
          </ac:spMkLst>
        </pc:spChg>
        <pc:spChg chg="add">
          <ac:chgData name="Deidre Arms" userId="S::deidre.arms@desirewellnessgroup.net::f6412499-a288-4d1c-b514-8ce3a8d31737" providerId="AD" clId="Web-{B6737C9B-1AC6-7C82-50BD-E3826F63D2AB}" dt="2023-06-07T14:22:42.190" v="770"/>
          <ac:spMkLst>
            <pc:docMk/>
            <pc:sldMk cId="756814408" sldId="298"/>
            <ac:spMk id="13" creationId="{9DECDBF4-02B6-4BB4-B65B-B8107AD6A9E8}"/>
          </ac:spMkLst>
        </pc:spChg>
        <pc:graphicFrameChg chg="add">
          <ac:chgData name="Deidre Arms" userId="S::deidre.arms@desirewellnessgroup.net::f6412499-a288-4d1c-b514-8ce3a8d31737" providerId="AD" clId="Web-{B6737C9B-1AC6-7C82-50BD-E3826F63D2AB}" dt="2023-06-07T14:22:42.190" v="770"/>
          <ac:graphicFrameMkLst>
            <pc:docMk/>
            <pc:sldMk cId="756814408" sldId="298"/>
            <ac:graphicFrameMk id="5" creationId="{EE1BBA70-9766-4677-A84A-79D878DA447A}"/>
          </ac:graphicFrameMkLst>
        </pc:graphicFrameChg>
      </pc:sldChg>
      <pc:sldChg chg="modSp new del">
        <pc:chgData name="Deidre Arms" userId="S::deidre.arms@desirewellnessgroup.net::f6412499-a288-4d1c-b514-8ce3a8d31737" providerId="AD" clId="Web-{B6737C9B-1AC6-7C82-50BD-E3826F63D2AB}" dt="2023-06-07T14:08:31.463" v="619"/>
        <pc:sldMkLst>
          <pc:docMk/>
          <pc:sldMk cId="3744595270" sldId="298"/>
        </pc:sldMkLst>
        <pc:spChg chg="mod">
          <ac:chgData name="Deidre Arms" userId="S::deidre.arms@desirewellnessgroup.net::f6412499-a288-4d1c-b514-8ce3a8d31737" providerId="AD" clId="Web-{B6737C9B-1AC6-7C82-50BD-E3826F63D2AB}" dt="2023-06-07T14:08:29.698" v="618" actId="20577"/>
          <ac:spMkLst>
            <pc:docMk/>
            <pc:sldMk cId="3744595270" sldId="298"/>
            <ac:spMk id="2" creationId="{CD3CD970-A9FF-53C7-A7F8-25610F0B3E69}"/>
          </ac:spMkLst>
        </pc:spChg>
      </pc:sldChg>
      <pc:sldChg chg="addSp delSp modSp new mod setBg">
        <pc:chgData name="Deidre Arms" userId="S::deidre.arms@desirewellnessgroup.net::f6412499-a288-4d1c-b514-8ce3a8d31737" providerId="AD" clId="Web-{B6737C9B-1AC6-7C82-50BD-E3826F63D2AB}" dt="2023-06-07T14:23:33.584" v="773"/>
        <pc:sldMkLst>
          <pc:docMk/>
          <pc:sldMk cId="4053233554" sldId="299"/>
        </pc:sldMkLst>
        <pc:spChg chg="mod">
          <ac:chgData name="Deidre Arms" userId="S::deidre.arms@desirewellnessgroup.net::f6412499-a288-4d1c-b514-8ce3a8d31737" providerId="AD" clId="Web-{B6737C9B-1AC6-7C82-50BD-E3826F63D2AB}" dt="2023-06-07T14:23:33.584" v="773"/>
          <ac:spMkLst>
            <pc:docMk/>
            <pc:sldMk cId="4053233554" sldId="299"/>
            <ac:spMk id="2" creationId="{CBDDB1FC-E0A5-56D0-9F5B-06AA1FA12797}"/>
          </ac:spMkLst>
        </pc:spChg>
        <pc:spChg chg="del mod">
          <ac:chgData name="Deidre Arms" userId="S::deidre.arms@desirewellnessgroup.net::f6412499-a288-4d1c-b514-8ce3a8d31737" providerId="AD" clId="Web-{B6737C9B-1AC6-7C82-50BD-E3826F63D2AB}" dt="2023-06-07T14:23:11.223" v="771"/>
          <ac:spMkLst>
            <pc:docMk/>
            <pc:sldMk cId="4053233554" sldId="299"/>
            <ac:spMk id="3" creationId="{D9D6BEBF-F09B-9C6F-1211-82930A2AFFF2}"/>
          </ac:spMkLst>
        </pc:spChg>
        <pc:spChg chg="add del">
          <ac:chgData name="Deidre Arms" userId="S::deidre.arms@desirewellnessgroup.net::f6412499-a288-4d1c-b514-8ce3a8d31737" providerId="AD" clId="Web-{B6737C9B-1AC6-7C82-50BD-E3826F63D2AB}" dt="2023-06-07T14:23:33.584" v="773"/>
          <ac:spMkLst>
            <pc:docMk/>
            <pc:sldMk cId="4053233554" sldId="299"/>
            <ac:spMk id="9" creationId="{7517A47C-B2E5-4B79-8061-D74B1311AF6E}"/>
          </ac:spMkLst>
        </pc:spChg>
        <pc:spChg chg="add del">
          <ac:chgData name="Deidre Arms" userId="S::deidre.arms@desirewellnessgroup.net::f6412499-a288-4d1c-b514-8ce3a8d31737" providerId="AD" clId="Web-{B6737C9B-1AC6-7C82-50BD-E3826F63D2AB}" dt="2023-06-07T14:23:33.584" v="773"/>
          <ac:spMkLst>
            <pc:docMk/>
            <pc:sldMk cId="4053233554" sldId="299"/>
            <ac:spMk id="11" creationId="{C505E780-2083-4CB5-A42A-5E0E2908ECC3}"/>
          </ac:spMkLst>
        </pc:spChg>
        <pc:spChg chg="add del">
          <ac:chgData name="Deidre Arms" userId="S::deidre.arms@desirewellnessgroup.net::f6412499-a288-4d1c-b514-8ce3a8d31737" providerId="AD" clId="Web-{B6737C9B-1AC6-7C82-50BD-E3826F63D2AB}" dt="2023-06-07T14:23:33.584" v="773"/>
          <ac:spMkLst>
            <pc:docMk/>
            <pc:sldMk cId="4053233554" sldId="299"/>
            <ac:spMk id="13" creationId="{D2C0AE1C-0118-41AE-8A10-7CDCBF10E96F}"/>
          </ac:spMkLst>
        </pc:spChg>
        <pc:spChg chg="add del">
          <ac:chgData name="Deidre Arms" userId="S::deidre.arms@desirewellnessgroup.net::f6412499-a288-4d1c-b514-8ce3a8d31737" providerId="AD" clId="Web-{B6737C9B-1AC6-7C82-50BD-E3826F63D2AB}" dt="2023-06-07T14:23:33.584" v="773"/>
          <ac:spMkLst>
            <pc:docMk/>
            <pc:sldMk cId="4053233554" sldId="299"/>
            <ac:spMk id="15" creationId="{463EEC44-1BA3-44ED-81FC-A644B04B2A44}"/>
          </ac:spMkLst>
        </pc:spChg>
        <pc:spChg chg="add">
          <ac:chgData name="Deidre Arms" userId="S::deidre.arms@desirewellnessgroup.net::f6412499-a288-4d1c-b514-8ce3a8d31737" providerId="AD" clId="Web-{B6737C9B-1AC6-7C82-50BD-E3826F63D2AB}" dt="2023-06-07T14:23:33.584" v="773"/>
          <ac:spMkLst>
            <pc:docMk/>
            <pc:sldMk cId="4053233554" sldId="299"/>
            <ac:spMk id="20" creationId="{81E1224E-6618-482E-BE87-321A7FC1CDE8}"/>
          </ac:spMkLst>
        </pc:spChg>
        <pc:spChg chg="add">
          <ac:chgData name="Deidre Arms" userId="S::deidre.arms@desirewellnessgroup.net::f6412499-a288-4d1c-b514-8ce3a8d31737" providerId="AD" clId="Web-{B6737C9B-1AC6-7C82-50BD-E3826F63D2AB}" dt="2023-06-07T14:23:33.584" v="773"/>
          <ac:spMkLst>
            <pc:docMk/>
            <pc:sldMk cId="4053233554" sldId="299"/>
            <ac:spMk id="22" creationId="{066346BE-FDB4-4772-A696-0719490ABD64}"/>
          </ac:spMkLst>
        </pc:spChg>
        <pc:spChg chg="add">
          <ac:chgData name="Deidre Arms" userId="S::deidre.arms@desirewellnessgroup.net::f6412499-a288-4d1c-b514-8ce3a8d31737" providerId="AD" clId="Web-{B6737C9B-1AC6-7C82-50BD-E3826F63D2AB}" dt="2023-06-07T14:23:33.584" v="773"/>
          <ac:spMkLst>
            <pc:docMk/>
            <pc:sldMk cId="4053233554" sldId="299"/>
            <ac:spMk id="24" creationId="{FB92FFCE-0C90-454E-AA25-D4EE9A6C39C5}"/>
          </ac:spMkLst>
        </pc:spChg>
        <pc:graphicFrameChg chg="add mod modGraphic">
          <ac:chgData name="Deidre Arms" userId="S::deidre.arms@desirewellnessgroup.net::f6412499-a288-4d1c-b514-8ce3a8d31737" providerId="AD" clId="Web-{B6737C9B-1AC6-7C82-50BD-E3826F63D2AB}" dt="2023-06-07T14:23:33.584" v="773"/>
          <ac:graphicFrameMkLst>
            <pc:docMk/>
            <pc:sldMk cId="4053233554" sldId="299"/>
            <ac:graphicFrameMk id="5" creationId="{5FD9D69C-4970-6713-991D-13C7E17E789B}"/>
          </ac:graphicFrameMkLst>
        </pc:graphicFrameChg>
      </pc:sldChg>
    </pc:docChg>
  </pc:docChgLst>
  <pc:docChgLst>
    <pc:chgData name="Deidre Arms" userId="S::deidre.arms@desirewellnessgroup.net::f6412499-a288-4d1c-b514-8ce3a8d31737" providerId="AD" clId="Web-{A890891D-FE1A-F850-D862-13D99A4CACAB}"/>
    <pc:docChg chg="modSld sldOrd">
      <pc:chgData name="Deidre Arms" userId="S::deidre.arms@desirewellnessgroup.net::f6412499-a288-4d1c-b514-8ce3a8d31737" providerId="AD" clId="Web-{A890891D-FE1A-F850-D862-13D99A4CACAB}" dt="2023-06-07T22:54:26.248" v="9"/>
      <pc:docMkLst>
        <pc:docMk/>
      </pc:docMkLst>
      <pc:sldChg chg="ord">
        <pc:chgData name="Deidre Arms" userId="S::deidre.arms@desirewellnessgroup.net::f6412499-a288-4d1c-b514-8ce3a8d31737" providerId="AD" clId="Web-{A890891D-FE1A-F850-D862-13D99A4CACAB}" dt="2023-06-07T22:54:26.248" v="9"/>
        <pc:sldMkLst>
          <pc:docMk/>
          <pc:sldMk cId="2555147517" sldId="270"/>
        </pc:sldMkLst>
      </pc:sldChg>
      <pc:sldChg chg="modSp">
        <pc:chgData name="Deidre Arms" userId="S::deidre.arms@desirewellnessgroup.net::f6412499-a288-4d1c-b514-8ce3a8d31737" providerId="AD" clId="Web-{A890891D-FE1A-F850-D862-13D99A4CACAB}" dt="2023-06-07T22:52:43.634" v="7" actId="20577"/>
        <pc:sldMkLst>
          <pc:docMk/>
          <pc:sldMk cId="3923145521" sldId="297"/>
        </pc:sldMkLst>
        <pc:spChg chg="mod">
          <ac:chgData name="Deidre Arms" userId="S::deidre.arms@desirewellnessgroup.net::f6412499-a288-4d1c-b514-8ce3a8d31737" providerId="AD" clId="Web-{A890891D-FE1A-F850-D862-13D99A4CACAB}" dt="2023-06-07T22:52:43.634" v="7" actId="20577"/>
          <ac:spMkLst>
            <pc:docMk/>
            <pc:sldMk cId="3923145521" sldId="297"/>
            <ac:spMk id="2" creationId="{87B4C0B2-9470-5F77-7552-3F753853132E}"/>
          </ac:spMkLst>
        </pc:spChg>
      </pc:sldChg>
    </pc:docChg>
  </pc:docChgLst>
  <pc:docChgLst>
    <pc:chgData name="Deidre Arms" userId="S::deidre.arms@desirewellnessgroup.net::f6412499-a288-4d1c-b514-8ce3a8d31737" providerId="AD" clId="Web-{1C8DB4B8-FD4B-47EF-A1DA-63B5FD964773}"/>
    <pc:docChg chg="modSld">
      <pc:chgData name="Deidre Arms" userId="S::deidre.arms@desirewellnessgroup.net::f6412499-a288-4d1c-b514-8ce3a8d31737" providerId="AD" clId="Web-{1C8DB4B8-FD4B-47EF-A1DA-63B5FD964773}" dt="2023-05-31T13:05:03.911" v="233" actId="20577"/>
      <pc:docMkLst>
        <pc:docMk/>
      </pc:docMkLst>
      <pc:sldChg chg="modSp">
        <pc:chgData name="Deidre Arms" userId="S::deidre.arms@desirewellnessgroup.net::f6412499-a288-4d1c-b514-8ce3a8d31737" providerId="AD" clId="Web-{1C8DB4B8-FD4B-47EF-A1DA-63B5FD964773}" dt="2023-05-31T13:05:03.911" v="233" actId="20577"/>
        <pc:sldMkLst>
          <pc:docMk/>
          <pc:sldMk cId="913101142" sldId="278"/>
        </pc:sldMkLst>
        <pc:spChg chg="mod">
          <ac:chgData name="Deidre Arms" userId="S::deidre.arms@desirewellnessgroup.net::f6412499-a288-4d1c-b514-8ce3a8d31737" providerId="AD" clId="Web-{1C8DB4B8-FD4B-47EF-A1DA-63B5FD964773}" dt="2023-05-31T13:03:12.814" v="175" actId="20577"/>
          <ac:spMkLst>
            <pc:docMk/>
            <pc:sldMk cId="913101142" sldId="278"/>
            <ac:spMk id="2" creationId="{592EA57A-40F8-0901-7E0F-FADCA34435E7}"/>
          </ac:spMkLst>
        </pc:spChg>
        <pc:spChg chg="mod">
          <ac:chgData name="Deidre Arms" userId="S::deidre.arms@desirewellnessgroup.net::f6412499-a288-4d1c-b514-8ce3a8d31737" providerId="AD" clId="Web-{1C8DB4B8-FD4B-47EF-A1DA-63B5FD964773}" dt="2023-05-31T13:05:03.911" v="233" actId="20577"/>
          <ac:spMkLst>
            <pc:docMk/>
            <pc:sldMk cId="913101142" sldId="278"/>
            <ac:spMk id="3" creationId="{F225BB72-B813-4C59-95B9-BF1EAF77FC25}"/>
          </ac:spMkLst>
        </pc:spChg>
      </pc:sldChg>
    </pc:docChg>
  </pc:docChgLst>
  <pc:docChgLst>
    <pc:chgData name="Deidre Arms" userId="S::deidre.arms@desirewellnessgroup.net::f6412499-a288-4d1c-b514-8ce3a8d31737" providerId="AD" clId="Web-{B50DEA45-1BF3-5CE8-5A08-E2DEA2E46661}"/>
    <pc:docChg chg="addSld delSld modSld sldOrd">
      <pc:chgData name="Deidre Arms" userId="S::deidre.arms@desirewellnessgroup.net::f6412499-a288-4d1c-b514-8ce3a8d31737" providerId="AD" clId="Web-{B50DEA45-1BF3-5CE8-5A08-E2DEA2E46661}" dt="2023-05-31T20:23:18.263" v="852"/>
      <pc:docMkLst>
        <pc:docMk/>
      </pc:docMkLst>
      <pc:sldChg chg="addSp delSp modSp del">
        <pc:chgData name="Deidre Arms" userId="S::deidre.arms@desirewellnessgroup.net::f6412499-a288-4d1c-b514-8ce3a8d31737" providerId="AD" clId="Web-{B50DEA45-1BF3-5CE8-5A08-E2DEA2E46661}" dt="2023-05-31T19:11:09.756" v="118"/>
        <pc:sldMkLst>
          <pc:docMk/>
          <pc:sldMk cId="622166795" sldId="258"/>
        </pc:sldMkLst>
        <pc:spChg chg="mod">
          <ac:chgData name="Deidre Arms" userId="S::deidre.arms@desirewellnessgroup.net::f6412499-a288-4d1c-b514-8ce3a8d31737" providerId="AD" clId="Web-{B50DEA45-1BF3-5CE8-5A08-E2DEA2E46661}" dt="2023-05-31T19:00:20.694" v="82"/>
          <ac:spMkLst>
            <pc:docMk/>
            <pc:sldMk cId="622166795" sldId="258"/>
            <ac:spMk id="2" creationId="{488E7347-1E23-1CD2-36CD-5148D059A7DE}"/>
          </ac:spMkLst>
        </pc:spChg>
        <pc:spChg chg="mod">
          <ac:chgData name="Deidre Arms" userId="S::deidre.arms@desirewellnessgroup.net::f6412499-a288-4d1c-b514-8ce3a8d31737" providerId="AD" clId="Web-{B50DEA45-1BF3-5CE8-5A08-E2DEA2E46661}" dt="2023-05-31T19:03:28.464" v="88" actId="20577"/>
          <ac:spMkLst>
            <pc:docMk/>
            <pc:sldMk cId="622166795" sldId="258"/>
            <ac:spMk id="3" creationId="{0516942B-1917-E4E9-93FD-8C38D1F8216F}"/>
          </ac:spMkLst>
        </pc:spChg>
        <pc:spChg chg="del">
          <ac:chgData name="Deidre Arms" userId="S::deidre.arms@desirewellnessgroup.net::f6412499-a288-4d1c-b514-8ce3a8d31737" providerId="AD" clId="Web-{B50DEA45-1BF3-5CE8-5A08-E2DEA2E46661}" dt="2023-05-31T19:00:20.694" v="82"/>
          <ac:spMkLst>
            <pc:docMk/>
            <pc:sldMk cId="622166795" sldId="258"/>
            <ac:spMk id="8" creationId="{CBB2B1F0-0DD6-4744-9A46-7A344FB48E40}"/>
          </ac:spMkLst>
        </pc:spChg>
        <pc:spChg chg="del">
          <ac:chgData name="Deidre Arms" userId="S::deidre.arms@desirewellnessgroup.net::f6412499-a288-4d1c-b514-8ce3a8d31737" providerId="AD" clId="Web-{B50DEA45-1BF3-5CE8-5A08-E2DEA2E46661}" dt="2023-05-31T19:00:20.694" v="82"/>
          <ac:spMkLst>
            <pc:docMk/>
            <pc:sldMk cId="622166795" sldId="258"/>
            <ac:spMk id="10" creationId="{7A0B5DEA-ADF6-4BA5-9307-147F0A4685A0}"/>
          </ac:spMkLst>
        </pc:spChg>
        <pc:spChg chg="del">
          <ac:chgData name="Deidre Arms" userId="S::deidre.arms@desirewellnessgroup.net::f6412499-a288-4d1c-b514-8ce3a8d31737" providerId="AD" clId="Web-{B50DEA45-1BF3-5CE8-5A08-E2DEA2E46661}" dt="2023-05-31T19:00:20.694" v="82"/>
          <ac:spMkLst>
            <pc:docMk/>
            <pc:sldMk cId="622166795" sldId="258"/>
            <ac:spMk id="12" creationId="{9DECDBF4-02B6-4BB4-B65B-B8107AD6A9E8}"/>
          </ac:spMkLst>
        </pc:spChg>
        <pc:spChg chg="add">
          <ac:chgData name="Deidre Arms" userId="S::deidre.arms@desirewellnessgroup.net::f6412499-a288-4d1c-b514-8ce3a8d31737" providerId="AD" clId="Web-{B50DEA45-1BF3-5CE8-5A08-E2DEA2E46661}" dt="2023-05-31T19:00:20.694" v="82"/>
          <ac:spMkLst>
            <pc:docMk/>
            <pc:sldMk cId="622166795" sldId="258"/>
            <ac:spMk id="17" creationId="{E777E57D-6A88-4B5B-A068-2BA7FF4E8CCA}"/>
          </ac:spMkLst>
        </pc:spChg>
        <pc:spChg chg="add">
          <ac:chgData name="Deidre Arms" userId="S::deidre.arms@desirewellnessgroup.net::f6412499-a288-4d1c-b514-8ce3a8d31737" providerId="AD" clId="Web-{B50DEA45-1BF3-5CE8-5A08-E2DEA2E46661}" dt="2023-05-31T19:00:20.694" v="82"/>
          <ac:spMkLst>
            <pc:docMk/>
            <pc:sldMk cId="622166795" sldId="258"/>
            <ac:spMk id="19" creationId="{F7117410-A2A4-4085-9ADC-46744551DBDE}"/>
          </ac:spMkLst>
        </pc:spChg>
        <pc:spChg chg="add">
          <ac:chgData name="Deidre Arms" userId="S::deidre.arms@desirewellnessgroup.net::f6412499-a288-4d1c-b514-8ce3a8d31737" providerId="AD" clId="Web-{B50DEA45-1BF3-5CE8-5A08-E2DEA2E46661}" dt="2023-05-31T19:00:20.694" v="82"/>
          <ac:spMkLst>
            <pc:docMk/>
            <pc:sldMk cId="622166795" sldId="258"/>
            <ac:spMk id="21" creationId="{99F74EB5-E547-4FB4-95F5-BCC788F3C4A0}"/>
          </ac:spMkLst>
        </pc:spChg>
      </pc:sldChg>
      <pc:sldChg chg="addSp delSp modSp ord">
        <pc:chgData name="Deidre Arms" userId="S::deidre.arms@desirewellnessgroup.net::f6412499-a288-4d1c-b514-8ce3a8d31737" providerId="AD" clId="Web-{B50DEA45-1BF3-5CE8-5A08-E2DEA2E46661}" dt="2023-05-31T19:00:48.101" v="85"/>
        <pc:sldMkLst>
          <pc:docMk/>
          <pc:sldMk cId="2188453058" sldId="259"/>
        </pc:sldMkLst>
        <pc:spChg chg="mod">
          <ac:chgData name="Deidre Arms" userId="S::deidre.arms@desirewellnessgroup.net::f6412499-a288-4d1c-b514-8ce3a8d31737" providerId="AD" clId="Web-{B50DEA45-1BF3-5CE8-5A08-E2DEA2E46661}" dt="2023-05-31T19:00:48.101" v="85"/>
          <ac:spMkLst>
            <pc:docMk/>
            <pc:sldMk cId="2188453058" sldId="259"/>
            <ac:spMk id="2" creationId="{B9DF1A3D-DE8F-E37F-EEAC-F4B6CCB17405}"/>
          </ac:spMkLst>
        </pc:spChg>
        <pc:spChg chg="del">
          <ac:chgData name="Deidre Arms" userId="S::deidre.arms@desirewellnessgroup.net::f6412499-a288-4d1c-b514-8ce3a8d31737" providerId="AD" clId="Web-{B50DEA45-1BF3-5CE8-5A08-E2DEA2E46661}" dt="2023-05-31T19:00:48.101" v="85"/>
          <ac:spMkLst>
            <pc:docMk/>
            <pc:sldMk cId="2188453058" sldId="259"/>
            <ac:spMk id="26" creationId="{CBB2B1F0-0DD6-4744-9A46-7A344FB48E40}"/>
          </ac:spMkLst>
        </pc:spChg>
        <pc:spChg chg="del">
          <ac:chgData name="Deidre Arms" userId="S::deidre.arms@desirewellnessgroup.net::f6412499-a288-4d1c-b514-8ce3a8d31737" providerId="AD" clId="Web-{B50DEA45-1BF3-5CE8-5A08-E2DEA2E46661}" dt="2023-05-31T19:00:48.101" v="85"/>
          <ac:spMkLst>
            <pc:docMk/>
            <pc:sldMk cId="2188453058" sldId="259"/>
            <ac:spMk id="28" creationId="{7A0B5DEA-ADF6-4BA5-9307-147F0A4685A0}"/>
          </ac:spMkLst>
        </pc:spChg>
        <pc:spChg chg="del">
          <ac:chgData name="Deidre Arms" userId="S::deidre.arms@desirewellnessgroup.net::f6412499-a288-4d1c-b514-8ce3a8d31737" providerId="AD" clId="Web-{B50DEA45-1BF3-5CE8-5A08-E2DEA2E46661}" dt="2023-05-31T19:00:48.101" v="85"/>
          <ac:spMkLst>
            <pc:docMk/>
            <pc:sldMk cId="2188453058" sldId="259"/>
            <ac:spMk id="30" creationId="{9DECDBF4-02B6-4BB4-B65B-B8107AD6A9E8}"/>
          </ac:spMkLst>
        </pc:spChg>
        <pc:spChg chg="add">
          <ac:chgData name="Deidre Arms" userId="S::deidre.arms@desirewellnessgroup.net::f6412499-a288-4d1c-b514-8ce3a8d31737" providerId="AD" clId="Web-{B50DEA45-1BF3-5CE8-5A08-E2DEA2E46661}" dt="2023-05-31T19:00:48.101" v="85"/>
          <ac:spMkLst>
            <pc:docMk/>
            <pc:sldMk cId="2188453058" sldId="259"/>
            <ac:spMk id="40" creationId="{81E1224E-6618-482E-BE87-321A7FC1CDE8}"/>
          </ac:spMkLst>
        </pc:spChg>
        <pc:spChg chg="add">
          <ac:chgData name="Deidre Arms" userId="S::deidre.arms@desirewellnessgroup.net::f6412499-a288-4d1c-b514-8ce3a8d31737" providerId="AD" clId="Web-{B50DEA45-1BF3-5CE8-5A08-E2DEA2E46661}" dt="2023-05-31T19:00:48.101" v="85"/>
          <ac:spMkLst>
            <pc:docMk/>
            <pc:sldMk cId="2188453058" sldId="259"/>
            <ac:spMk id="42" creationId="{066346BE-FDB4-4772-A696-0719490ABD64}"/>
          </ac:spMkLst>
        </pc:spChg>
        <pc:spChg chg="add">
          <ac:chgData name="Deidre Arms" userId="S::deidre.arms@desirewellnessgroup.net::f6412499-a288-4d1c-b514-8ce3a8d31737" providerId="AD" clId="Web-{B50DEA45-1BF3-5CE8-5A08-E2DEA2E46661}" dt="2023-05-31T19:00:48.101" v="85"/>
          <ac:spMkLst>
            <pc:docMk/>
            <pc:sldMk cId="2188453058" sldId="259"/>
            <ac:spMk id="44" creationId="{FB92FFCE-0C90-454E-AA25-D4EE9A6C39C5}"/>
          </ac:spMkLst>
        </pc:spChg>
        <pc:graphicFrameChg chg="mod modGraphic">
          <ac:chgData name="Deidre Arms" userId="S::deidre.arms@desirewellnessgroup.net::f6412499-a288-4d1c-b514-8ce3a8d31737" providerId="AD" clId="Web-{B50DEA45-1BF3-5CE8-5A08-E2DEA2E46661}" dt="2023-05-31T19:00:48.101" v="85"/>
          <ac:graphicFrameMkLst>
            <pc:docMk/>
            <pc:sldMk cId="2188453058" sldId="259"/>
            <ac:graphicFrameMk id="35" creationId="{F5C5FDE7-DA3D-2141-E5A2-9EF45300EB48}"/>
          </ac:graphicFrameMkLst>
        </pc:graphicFrameChg>
      </pc:sldChg>
      <pc:sldChg chg="addSp delSp modSp ord">
        <pc:chgData name="Deidre Arms" userId="S::deidre.arms@desirewellnessgroup.net::f6412499-a288-4d1c-b514-8ce3a8d31737" providerId="AD" clId="Web-{B50DEA45-1BF3-5CE8-5A08-E2DEA2E46661}" dt="2023-05-31T19:17:14.921" v="173"/>
        <pc:sldMkLst>
          <pc:docMk/>
          <pc:sldMk cId="4254840998" sldId="260"/>
        </pc:sldMkLst>
        <pc:spChg chg="mod">
          <ac:chgData name="Deidre Arms" userId="S::deidre.arms@desirewellnessgroup.net::f6412499-a288-4d1c-b514-8ce3a8d31737" providerId="AD" clId="Web-{B50DEA45-1BF3-5CE8-5A08-E2DEA2E46661}" dt="2023-05-31T19:17:14.843" v="172"/>
          <ac:spMkLst>
            <pc:docMk/>
            <pc:sldMk cId="4254840998" sldId="260"/>
            <ac:spMk id="2" creationId="{43295F52-11D7-6C97-CB6D-5F259121B084}"/>
          </ac:spMkLst>
        </pc:spChg>
        <pc:spChg chg="del mod">
          <ac:chgData name="Deidre Arms" userId="S::deidre.arms@desirewellnessgroup.net::f6412499-a288-4d1c-b514-8ce3a8d31737" providerId="AD" clId="Web-{B50DEA45-1BF3-5CE8-5A08-E2DEA2E46661}" dt="2023-05-31T19:05:53.593" v="99"/>
          <ac:spMkLst>
            <pc:docMk/>
            <pc:sldMk cId="4254840998" sldId="260"/>
            <ac:spMk id="3" creationId="{FD09DE5A-91E5-BEE6-1081-6B8AB6673C12}"/>
          </ac:spMkLst>
        </pc:spChg>
        <pc:spChg chg="del">
          <ac:chgData name="Deidre Arms" userId="S::deidre.arms@desirewellnessgroup.net::f6412499-a288-4d1c-b514-8ce3a8d31737" providerId="AD" clId="Web-{B50DEA45-1BF3-5CE8-5A08-E2DEA2E46661}" dt="2023-05-31T19:05:53.593" v="99"/>
          <ac:spMkLst>
            <pc:docMk/>
            <pc:sldMk cId="4254840998" sldId="260"/>
            <ac:spMk id="17" creationId="{2029D5AD-8348-4446-B191-6A9B6FE03F21}"/>
          </ac:spMkLst>
        </pc:spChg>
        <pc:spChg chg="del">
          <ac:chgData name="Deidre Arms" userId="S::deidre.arms@desirewellnessgroup.net::f6412499-a288-4d1c-b514-8ce3a8d31737" providerId="AD" clId="Web-{B50DEA45-1BF3-5CE8-5A08-E2DEA2E46661}" dt="2023-05-31T19:05:53.593" v="99"/>
          <ac:spMkLst>
            <pc:docMk/>
            <pc:sldMk cId="4254840998" sldId="260"/>
            <ac:spMk id="19" creationId="{A3F395A2-2B64-4749-BD93-2F159C7E1FB5}"/>
          </ac:spMkLst>
        </pc:spChg>
        <pc:spChg chg="del">
          <ac:chgData name="Deidre Arms" userId="S::deidre.arms@desirewellnessgroup.net::f6412499-a288-4d1c-b514-8ce3a8d31737" providerId="AD" clId="Web-{B50DEA45-1BF3-5CE8-5A08-E2DEA2E46661}" dt="2023-05-31T19:05:53.593" v="99"/>
          <ac:spMkLst>
            <pc:docMk/>
            <pc:sldMk cId="4254840998" sldId="260"/>
            <ac:spMk id="21" creationId="{5CF0135B-EAB8-4CA0-896C-2D897ECD28BC}"/>
          </ac:spMkLst>
        </pc:spChg>
        <pc:spChg chg="del">
          <ac:chgData name="Deidre Arms" userId="S::deidre.arms@desirewellnessgroup.net::f6412499-a288-4d1c-b514-8ce3a8d31737" providerId="AD" clId="Web-{B50DEA45-1BF3-5CE8-5A08-E2DEA2E46661}" dt="2023-05-31T19:05:53.593" v="99"/>
          <ac:spMkLst>
            <pc:docMk/>
            <pc:sldMk cId="4254840998" sldId="260"/>
            <ac:spMk id="23" creationId="{92C3387C-D24F-4737-8A37-1DC5CFF09CFA}"/>
          </ac:spMkLst>
        </pc:spChg>
        <pc:spChg chg="add del">
          <ac:chgData name="Deidre Arms" userId="S::deidre.arms@desirewellnessgroup.net::f6412499-a288-4d1c-b514-8ce3a8d31737" providerId="AD" clId="Web-{B50DEA45-1BF3-5CE8-5A08-E2DEA2E46661}" dt="2023-05-31T19:17:14.921" v="173"/>
          <ac:spMkLst>
            <pc:docMk/>
            <pc:sldMk cId="4254840998" sldId="260"/>
            <ac:spMk id="29" creationId="{81E1224E-6618-482E-BE87-321A7FC1CDE8}"/>
          </ac:spMkLst>
        </pc:spChg>
        <pc:spChg chg="add del">
          <ac:chgData name="Deidre Arms" userId="S::deidre.arms@desirewellnessgroup.net::f6412499-a288-4d1c-b514-8ce3a8d31737" providerId="AD" clId="Web-{B50DEA45-1BF3-5CE8-5A08-E2DEA2E46661}" dt="2023-05-31T19:17:14.921" v="173"/>
          <ac:spMkLst>
            <pc:docMk/>
            <pc:sldMk cId="4254840998" sldId="260"/>
            <ac:spMk id="31" creationId="{066346BE-FDB4-4772-A696-0719490ABD64}"/>
          </ac:spMkLst>
        </pc:spChg>
        <pc:spChg chg="add del">
          <ac:chgData name="Deidre Arms" userId="S::deidre.arms@desirewellnessgroup.net::f6412499-a288-4d1c-b514-8ce3a8d31737" providerId="AD" clId="Web-{B50DEA45-1BF3-5CE8-5A08-E2DEA2E46661}" dt="2023-05-31T19:17:14.921" v="173"/>
          <ac:spMkLst>
            <pc:docMk/>
            <pc:sldMk cId="4254840998" sldId="260"/>
            <ac:spMk id="33" creationId="{FB92FFCE-0C90-454E-AA25-D4EE9A6C39C5}"/>
          </ac:spMkLst>
        </pc:spChg>
        <pc:spChg chg="add del">
          <ac:chgData name="Deidre Arms" userId="S::deidre.arms@desirewellnessgroup.net::f6412499-a288-4d1c-b514-8ce3a8d31737" providerId="AD" clId="Web-{B50DEA45-1BF3-5CE8-5A08-E2DEA2E46661}" dt="2023-05-31T19:17:09.515" v="170"/>
          <ac:spMkLst>
            <pc:docMk/>
            <pc:sldMk cId="4254840998" sldId="260"/>
            <ac:spMk id="38" creationId="{AFF8D2E5-2C4E-47B1-930B-6C82B7C31331}"/>
          </ac:spMkLst>
        </pc:spChg>
        <pc:spChg chg="add del">
          <ac:chgData name="Deidre Arms" userId="S::deidre.arms@desirewellnessgroup.net::f6412499-a288-4d1c-b514-8ce3a8d31737" providerId="AD" clId="Web-{B50DEA45-1BF3-5CE8-5A08-E2DEA2E46661}" dt="2023-05-31T19:17:09.515" v="170"/>
          <ac:spMkLst>
            <pc:docMk/>
            <pc:sldMk cId="4254840998" sldId="260"/>
            <ac:spMk id="40" creationId="{801E4ADA-0EA9-4930-846E-3C11E8BED6DD}"/>
          </ac:spMkLst>
        </pc:spChg>
        <pc:spChg chg="add del">
          <ac:chgData name="Deidre Arms" userId="S::deidre.arms@desirewellnessgroup.net::f6412499-a288-4d1c-b514-8ce3a8d31737" providerId="AD" clId="Web-{B50DEA45-1BF3-5CE8-5A08-E2DEA2E46661}" dt="2023-05-31T19:17:09.515" v="170"/>
          <ac:spMkLst>
            <pc:docMk/>
            <pc:sldMk cId="4254840998" sldId="260"/>
            <ac:spMk id="42" creationId="{FB92FFCE-0C90-454E-AA25-D4EE9A6C39C5}"/>
          </ac:spMkLst>
        </pc:spChg>
        <pc:spChg chg="add del">
          <ac:chgData name="Deidre Arms" userId="S::deidre.arms@desirewellnessgroup.net::f6412499-a288-4d1c-b514-8ce3a8d31737" providerId="AD" clId="Web-{B50DEA45-1BF3-5CE8-5A08-E2DEA2E46661}" dt="2023-05-31T19:17:14.843" v="172"/>
          <ac:spMkLst>
            <pc:docMk/>
            <pc:sldMk cId="4254840998" sldId="260"/>
            <ac:spMk id="44" creationId="{7301F447-EEF7-48F5-AF73-7566EE7F64AD}"/>
          </ac:spMkLst>
        </pc:spChg>
        <pc:spChg chg="add del">
          <ac:chgData name="Deidre Arms" userId="S::deidre.arms@desirewellnessgroup.net::f6412499-a288-4d1c-b514-8ce3a8d31737" providerId="AD" clId="Web-{B50DEA45-1BF3-5CE8-5A08-E2DEA2E46661}" dt="2023-05-31T19:17:14.843" v="172"/>
          <ac:spMkLst>
            <pc:docMk/>
            <pc:sldMk cId="4254840998" sldId="260"/>
            <ac:spMk id="45" creationId="{F7117410-A2A4-4085-9ADC-46744551DBDE}"/>
          </ac:spMkLst>
        </pc:spChg>
        <pc:spChg chg="add del">
          <ac:chgData name="Deidre Arms" userId="S::deidre.arms@desirewellnessgroup.net::f6412499-a288-4d1c-b514-8ce3a8d31737" providerId="AD" clId="Web-{B50DEA45-1BF3-5CE8-5A08-E2DEA2E46661}" dt="2023-05-31T19:17:14.843" v="172"/>
          <ac:spMkLst>
            <pc:docMk/>
            <pc:sldMk cId="4254840998" sldId="260"/>
            <ac:spMk id="46" creationId="{99F74EB5-E547-4FB4-95F5-BCC788F3C4A0}"/>
          </ac:spMkLst>
        </pc:spChg>
        <pc:spChg chg="add">
          <ac:chgData name="Deidre Arms" userId="S::deidre.arms@desirewellnessgroup.net::f6412499-a288-4d1c-b514-8ce3a8d31737" providerId="AD" clId="Web-{B50DEA45-1BF3-5CE8-5A08-E2DEA2E46661}" dt="2023-05-31T19:17:14.921" v="173"/>
          <ac:spMkLst>
            <pc:docMk/>
            <pc:sldMk cId="4254840998" sldId="260"/>
            <ac:spMk id="48" creationId="{81E1224E-6618-482E-BE87-321A7FC1CDE8}"/>
          </ac:spMkLst>
        </pc:spChg>
        <pc:spChg chg="add">
          <ac:chgData name="Deidre Arms" userId="S::deidre.arms@desirewellnessgroup.net::f6412499-a288-4d1c-b514-8ce3a8d31737" providerId="AD" clId="Web-{B50DEA45-1BF3-5CE8-5A08-E2DEA2E46661}" dt="2023-05-31T19:17:14.921" v="173"/>
          <ac:spMkLst>
            <pc:docMk/>
            <pc:sldMk cId="4254840998" sldId="260"/>
            <ac:spMk id="49" creationId="{066346BE-FDB4-4772-A696-0719490ABD64}"/>
          </ac:spMkLst>
        </pc:spChg>
        <pc:spChg chg="add">
          <ac:chgData name="Deidre Arms" userId="S::deidre.arms@desirewellnessgroup.net::f6412499-a288-4d1c-b514-8ce3a8d31737" providerId="AD" clId="Web-{B50DEA45-1BF3-5CE8-5A08-E2DEA2E46661}" dt="2023-05-31T19:17:14.921" v="173"/>
          <ac:spMkLst>
            <pc:docMk/>
            <pc:sldMk cId="4254840998" sldId="260"/>
            <ac:spMk id="50" creationId="{FB92FFCE-0C90-454E-AA25-D4EE9A6C39C5}"/>
          </ac:spMkLst>
        </pc:spChg>
        <pc:graphicFrameChg chg="add mod modGraphic">
          <ac:chgData name="Deidre Arms" userId="S::deidre.arms@desirewellnessgroup.net::f6412499-a288-4d1c-b514-8ce3a8d31737" providerId="AD" clId="Web-{B50DEA45-1BF3-5CE8-5A08-E2DEA2E46661}" dt="2023-05-31T19:17:14.921" v="173"/>
          <ac:graphicFrameMkLst>
            <pc:docMk/>
            <pc:sldMk cId="4254840998" sldId="260"/>
            <ac:graphicFrameMk id="25" creationId="{0E06B7AF-E34C-9F25-22D3-CBAD33E8D738}"/>
          </ac:graphicFrameMkLst>
        </pc:graphicFrameChg>
      </pc:sldChg>
      <pc:sldChg chg="addSp delSp modSp ord">
        <pc:chgData name="Deidre Arms" userId="S::deidre.arms@desirewellnessgroup.net::f6412499-a288-4d1c-b514-8ce3a8d31737" providerId="AD" clId="Web-{B50DEA45-1BF3-5CE8-5A08-E2DEA2E46661}" dt="2023-05-31T19:17:42.031" v="175"/>
        <pc:sldMkLst>
          <pc:docMk/>
          <pc:sldMk cId="1399682348" sldId="261"/>
        </pc:sldMkLst>
        <pc:spChg chg="mod">
          <ac:chgData name="Deidre Arms" userId="S::deidre.arms@desirewellnessgroup.net::f6412499-a288-4d1c-b514-8ce3a8d31737" providerId="AD" clId="Web-{B50DEA45-1BF3-5CE8-5A08-E2DEA2E46661}" dt="2023-05-31T19:07:07.579" v="100"/>
          <ac:spMkLst>
            <pc:docMk/>
            <pc:sldMk cId="1399682348" sldId="261"/>
            <ac:spMk id="2" creationId="{92B679A4-9263-37E5-2A2B-EC49646FEC45}"/>
          </ac:spMkLst>
        </pc:spChg>
        <pc:spChg chg="del">
          <ac:chgData name="Deidre Arms" userId="S::deidre.arms@desirewellnessgroup.net::f6412499-a288-4d1c-b514-8ce3a8d31737" providerId="AD" clId="Web-{B50DEA45-1BF3-5CE8-5A08-E2DEA2E46661}" dt="2023-05-31T19:07:07.579" v="100"/>
          <ac:spMkLst>
            <pc:docMk/>
            <pc:sldMk cId="1399682348" sldId="261"/>
            <ac:spMk id="26" creationId="{2029D5AD-8348-4446-B191-6A9B6FE03F21}"/>
          </ac:spMkLst>
        </pc:spChg>
        <pc:spChg chg="del">
          <ac:chgData name="Deidre Arms" userId="S::deidre.arms@desirewellnessgroup.net::f6412499-a288-4d1c-b514-8ce3a8d31737" providerId="AD" clId="Web-{B50DEA45-1BF3-5CE8-5A08-E2DEA2E46661}" dt="2023-05-31T19:07:07.579" v="100"/>
          <ac:spMkLst>
            <pc:docMk/>
            <pc:sldMk cId="1399682348" sldId="261"/>
            <ac:spMk id="27" creationId="{72B89499-E0AE-E7B9-4B9B-5024439407FA}"/>
          </ac:spMkLst>
        </pc:spChg>
        <pc:spChg chg="del">
          <ac:chgData name="Deidre Arms" userId="S::deidre.arms@desirewellnessgroup.net::f6412499-a288-4d1c-b514-8ce3a8d31737" providerId="AD" clId="Web-{B50DEA45-1BF3-5CE8-5A08-E2DEA2E46661}" dt="2023-05-31T19:07:07.579" v="100"/>
          <ac:spMkLst>
            <pc:docMk/>
            <pc:sldMk cId="1399682348" sldId="261"/>
            <ac:spMk id="28" creationId="{A3F395A2-2B64-4749-BD93-2F159C7E1FB5}"/>
          </ac:spMkLst>
        </pc:spChg>
        <pc:spChg chg="del">
          <ac:chgData name="Deidre Arms" userId="S::deidre.arms@desirewellnessgroup.net::f6412499-a288-4d1c-b514-8ce3a8d31737" providerId="AD" clId="Web-{B50DEA45-1BF3-5CE8-5A08-E2DEA2E46661}" dt="2023-05-31T19:07:07.579" v="100"/>
          <ac:spMkLst>
            <pc:docMk/>
            <pc:sldMk cId="1399682348" sldId="261"/>
            <ac:spMk id="30" creationId="{5CF0135B-EAB8-4CA0-896C-2D897ECD28BC}"/>
          </ac:spMkLst>
        </pc:spChg>
        <pc:spChg chg="del">
          <ac:chgData name="Deidre Arms" userId="S::deidre.arms@desirewellnessgroup.net::f6412499-a288-4d1c-b514-8ce3a8d31737" providerId="AD" clId="Web-{B50DEA45-1BF3-5CE8-5A08-E2DEA2E46661}" dt="2023-05-31T19:07:07.579" v="100"/>
          <ac:spMkLst>
            <pc:docMk/>
            <pc:sldMk cId="1399682348" sldId="261"/>
            <ac:spMk id="32" creationId="{92C3387C-D24F-4737-8A37-1DC5CFF09CFA}"/>
          </ac:spMkLst>
        </pc:spChg>
        <pc:spChg chg="add">
          <ac:chgData name="Deidre Arms" userId="S::deidre.arms@desirewellnessgroup.net::f6412499-a288-4d1c-b514-8ce3a8d31737" providerId="AD" clId="Web-{B50DEA45-1BF3-5CE8-5A08-E2DEA2E46661}" dt="2023-05-31T19:07:07.579" v="100"/>
          <ac:spMkLst>
            <pc:docMk/>
            <pc:sldMk cId="1399682348" sldId="261"/>
            <ac:spMk id="38" creationId="{81E1224E-6618-482E-BE87-321A7FC1CDE8}"/>
          </ac:spMkLst>
        </pc:spChg>
        <pc:spChg chg="add">
          <ac:chgData name="Deidre Arms" userId="S::deidre.arms@desirewellnessgroup.net::f6412499-a288-4d1c-b514-8ce3a8d31737" providerId="AD" clId="Web-{B50DEA45-1BF3-5CE8-5A08-E2DEA2E46661}" dt="2023-05-31T19:07:07.579" v="100"/>
          <ac:spMkLst>
            <pc:docMk/>
            <pc:sldMk cId="1399682348" sldId="261"/>
            <ac:spMk id="40" creationId="{066346BE-FDB4-4772-A696-0719490ABD64}"/>
          </ac:spMkLst>
        </pc:spChg>
        <pc:spChg chg="add">
          <ac:chgData name="Deidre Arms" userId="S::deidre.arms@desirewellnessgroup.net::f6412499-a288-4d1c-b514-8ce3a8d31737" providerId="AD" clId="Web-{B50DEA45-1BF3-5CE8-5A08-E2DEA2E46661}" dt="2023-05-31T19:07:07.579" v="100"/>
          <ac:spMkLst>
            <pc:docMk/>
            <pc:sldMk cId="1399682348" sldId="261"/>
            <ac:spMk id="42" creationId="{FB92FFCE-0C90-454E-AA25-D4EE9A6C39C5}"/>
          </ac:spMkLst>
        </pc:spChg>
        <pc:graphicFrameChg chg="add">
          <ac:chgData name="Deidre Arms" userId="S::deidre.arms@desirewellnessgroup.net::f6412499-a288-4d1c-b514-8ce3a8d31737" providerId="AD" clId="Web-{B50DEA45-1BF3-5CE8-5A08-E2DEA2E46661}" dt="2023-05-31T19:07:07.579" v="100"/>
          <ac:graphicFrameMkLst>
            <pc:docMk/>
            <pc:sldMk cId="1399682348" sldId="261"/>
            <ac:graphicFrameMk id="34" creationId="{1BF612C1-2E63-AEA3-3B94-AFD667452F9E}"/>
          </ac:graphicFrameMkLst>
        </pc:graphicFrameChg>
      </pc:sldChg>
      <pc:sldChg chg="addSp delSp modSp ord">
        <pc:chgData name="Deidre Arms" userId="S::deidre.arms@desirewellnessgroup.net::f6412499-a288-4d1c-b514-8ce3a8d31737" providerId="AD" clId="Web-{B50DEA45-1BF3-5CE8-5A08-E2DEA2E46661}" dt="2023-05-31T19:27:17.669" v="225"/>
        <pc:sldMkLst>
          <pc:docMk/>
          <pc:sldMk cId="1715154883" sldId="262"/>
        </pc:sldMkLst>
        <pc:spChg chg="mod">
          <ac:chgData name="Deidre Arms" userId="S::deidre.arms@desirewellnessgroup.net::f6412499-a288-4d1c-b514-8ce3a8d31737" providerId="AD" clId="Web-{B50DEA45-1BF3-5CE8-5A08-E2DEA2E46661}" dt="2023-05-31T19:07:39.001" v="101"/>
          <ac:spMkLst>
            <pc:docMk/>
            <pc:sldMk cId="1715154883" sldId="262"/>
            <ac:spMk id="2" creationId="{A530F3DE-CB92-1AAB-AFD7-2E67E38990B7}"/>
          </ac:spMkLst>
        </pc:spChg>
        <pc:spChg chg="del">
          <ac:chgData name="Deidre Arms" userId="S::deidre.arms@desirewellnessgroup.net::f6412499-a288-4d1c-b514-8ce3a8d31737" providerId="AD" clId="Web-{B50DEA45-1BF3-5CE8-5A08-E2DEA2E46661}" dt="2023-05-31T19:07:39.001" v="101"/>
          <ac:spMkLst>
            <pc:docMk/>
            <pc:sldMk cId="1715154883" sldId="262"/>
            <ac:spMk id="8" creationId="{E777E57D-6A88-4B5B-A068-2BA7FF4E8CCA}"/>
          </ac:spMkLst>
        </pc:spChg>
        <pc:spChg chg="del">
          <ac:chgData name="Deidre Arms" userId="S::deidre.arms@desirewellnessgroup.net::f6412499-a288-4d1c-b514-8ce3a8d31737" providerId="AD" clId="Web-{B50DEA45-1BF3-5CE8-5A08-E2DEA2E46661}" dt="2023-05-31T19:07:39.001" v="101"/>
          <ac:spMkLst>
            <pc:docMk/>
            <pc:sldMk cId="1715154883" sldId="262"/>
            <ac:spMk id="10" creationId="{F7117410-A2A4-4085-9ADC-46744551DBDE}"/>
          </ac:spMkLst>
        </pc:spChg>
        <pc:spChg chg="del">
          <ac:chgData name="Deidre Arms" userId="S::deidre.arms@desirewellnessgroup.net::f6412499-a288-4d1c-b514-8ce3a8d31737" providerId="AD" clId="Web-{B50DEA45-1BF3-5CE8-5A08-E2DEA2E46661}" dt="2023-05-31T19:07:39.001" v="101"/>
          <ac:spMkLst>
            <pc:docMk/>
            <pc:sldMk cId="1715154883" sldId="262"/>
            <ac:spMk id="12" creationId="{99F74EB5-E547-4FB4-95F5-BCC788F3C4A0}"/>
          </ac:spMkLst>
        </pc:spChg>
        <pc:spChg chg="add">
          <ac:chgData name="Deidre Arms" userId="S::deidre.arms@desirewellnessgroup.net::f6412499-a288-4d1c-b514-8ce3a8d31737" providerId="AD" clId="Web-{B50DEA45-1BF3-5CE8-5A08-E2DEA2E46661}" dt="2023-05-31T19:07:39.001" v="101"/>
          <ac:spMkLst>
            <pc:docMk/>
            <pc:sldMk cId="1715154883" sldId="262"/>
            <ac:spMk id="19" creationId="{81E1224E-6618-482E-BE87-321A7FC1CDE8}"/>
          </ac:spMkLst>
        </pc:spChg>
        <pc:spChg chg="add">
          <ac:chgData name="Deidre Arms" userId="S::deidre.arms@desirewellnessgroup.net::f6412499-a288-4d1c-b514-8ce3a8d31737" providerId="AD" clId="Web-{B50DEA45-1BF3-5CE8-5A08-E2DEA2E46661}" dt="2023-05-31T19:07:39.001" v="101"/>
          <ac:spMkLst>
            <pc:docMk/>
            <pc:sldMk cId="1715154883" sldId="262"/>
            <ac:spMk id="21" creationId="{066346BE-FDB4-4772-A696-0719490ABD64}"/>
          </ac:spMkLst>
        </pc:spChg>
        <pc:spChg chg="add">
          <ac:chgData name="Deidre Arms" userId="S::deidre.arms@desirewellnessgroup.net::f6412499-a288-4d1c-b514-8ce3a8d31737" providerId="AD" clId="Web-{B50DEA45-1BF3-5CE8-5A08-E2DEA2E46661}" dt="2023-05-31T19:07:39.001" v="101"/>
          <ac:spMkLst>
            <pc:docMk/>
            <pc:sldMk cId="1715154883" sldId="262"/>
            <ac:spMk id="23" creationId="{FB92FFCE-0C90-454E-AA25-D4EE9A6C39C5}"/>
          </ac:spMkLst>
        </pc:spChg>
        <pc:graphicFrameChg chg="mod modGraphic">
          <ac:chgData name="Deidre Arms" userId="S::deidre.arms@desirewellnessgroup.net::f6412499-a288-4d1c-b514-8ce3a8d31737" providerId="AD" clId="Web-{B50DEA45-1BF3-5CE8-5A08-E2DEA2E46661}" dt="2023-05-31T19:07:39.001" v="101"/>
          <ac:graphicFrameMkLst>
            <pc:docMk/>
            <pc:sldMk cId="1715154883" sldId="262"/>
            <ac:graphicFrameMk id="14" creationId="{DED19626-08E7-238A-CF65-AA043D0A8908}"/>
          </ac:graphicFrameMkLst>
        </pc:graphicFrameChg>
      </pc:sldChg>
      <pc:sldChg chg="ord">
        <pc:chgData name="Deidre Arms" userId="S::deidre.arms@desirewellnessgroup.net::f6412499-a288-4d1c-b514-8ce3a8d31737" providerId="AD" clId="Web-{B50DEA45-1BF3-5CE8-5A08-E2DEA2E46661}" dt="2023-05-31T19:23:45.258" v="202"/>
        <pc:sldMkLst>
          <pc:docMk/>
          <pc:sldMk cId="1261537223" sldId="264"/>
        </pc:sldMkLst>
      </pc:sldChg>
      <pc:sldChg chg="addSp delSp modSp ord">
        <pc:chgData name="Deidre Arms" userId="S::deidre.arms@desirewellnessgroup.net::f6412499-a288-4d1c-b514-8ce3a8d31737" providerId="AD" clId="Web-{B50DEA45-1BF3-5CE8-5A08-E2DEA2E46661}" dt="2023-05-31T19:29:55.642" v="253"/>
        <pc:sldMkLst>
          <pc:docMk/>
          <pc:sldMk cId="3008228364" sldId="265"/>
        </pc:sldMkLst>
        <pc:spChg chg="mod">
          <ac:chgData name="Deidre Arms" userId="S::deidre.arms@desirewellnessgroup.net::f6412499-a288-4d1c-b514-8ce3a8d31737" providerId="AD" clId="Web-{B50DEA45-1BF3-5CE8-5A08-E2DEA2E46661}" dt="2023-05-31T19:29:55.642" v="253"/>
          <ac:spMkLst>
            <pc:docMk/>
            <pc:sldMk cId="3008228364" sldId="265"/>
            <ac:spMk id="2" creationId="{8841F6AD-D85B-CE97-4552-9BC0C68EEA31}"/>
          </ac:spMkLst>
        </pc:spChg>
        <pc:spChg chg="mod">
          <ac:chgData name="Deidre Arms" userId="S::deidre.arms@desirewellnessgroup.net::f6412499-a288-4d1c-b514-8ce3a8d31737" providerId="AD" clId="Web-{B50DEA45-1BF3-5CE8-5A08-E2DEA2E46661}" dt="2023-05-31T19:29:55.642" v="253"/>
          <ac:spMkLst>
            <pc:docMk/>
            <pc:sldMk cId="3008228364" sldId="265"/>
            <ac:spMk id="3" creationId="{E97A0A7C-CACC-DCA3-439C-BF26365332D5}"/>
          </ac:spMkLst>
        </pc:spChg>
        <pc:spChg chg="del">
          <ac:chgData name="Deidre Arms" userId="S::deidre.arms@desirewellnessgroup.net::f6412499-a288-4d1c-b514-8ce3a8d31737" providerId="AD" clId="Web-{B50DEA45-1BF3-5CE8-5A08-E2DEA2E46661}" dt="2023-05-31T19:29:55.642" v="253"/>
          <ac:spMkLst>
            <pc:docMk/>
            <pc:sldMk cId="3008228364" sldId="265"/>
            <ac:spMk id="8" creationId="{CBB2B1F0-0DD6-4744-9A46-7A344FB48E40}"/>
          </ac:spMkLst>
        </pc:spChg>
        <pc:spChg chg="del">
          <ac:chgData name="Deidre Arms" userId="S::deidre.arms@desirewellnessgroup.net::f6412499-a288-4d1c-b514-8ce3a8d31737" providerId="AD" clId="Web-{B50DEA45-1BF3-5CE8-5A08-E2DEA2E46661}" dt="2023-05-31T19:29:55.642" v="253"/>
          <ac:spMkLst>
            <pc:docMk/>
            <pc:sldMk cId="3008228364" sldId="265"/>
            <ac:spMk id="10" creationId="{7A0B5DEA-ADF6-4BA5-9307-147F0A4685A0}"/>
          </ac:spMkLst>
        </pc:spChg>
        <pc:spChg chg="del">
          <ac:chgData name="Deidre Arms" userId="S::deidre.arms@desirewellnessgroup.net::f6412499-a288-4d1c-b514-8ce3a8d31737" providerId="AD" clId="Web-{B50DEA45-1BF3-5CE8-5A08-E2DEA2E46661}" dt="2023-05-31T19:29:55.642" v="253"/>
          <ac:spMkLst>
            <pc:docMk/>
            <pc:sldMk cId="3008228364" sldId="265"/>
            <ac:spMk id="12" creationId="{9DECDBF4-02B6-4BB4-B65B-B8107AD6A9E8}"/>
          </ac:spMkLst>
        </pc:spChg>
        <pc:spChg chg="add">
          <ac:chgData name="Deidre Arms" userId="S::deidre.arms@desirewellnessgroup.net::f6412499-a288-4d1c-b514-8ce3a8d31737" providerId="AD" clId="Web-{B50DEA45-1BF3-5CE8-5A08-E2DEA2E46661}" dt="2023-05-31T19:29:55.642" v="253"/>
          <ac:spMkLst>
            <pc:docMk/>
            <pc:sldMk cId="3008228364" sldId="265"/>
            <ac:spMk id="17" creationId="{1C799903-48D5-4A31-A1A2-541072D9771E}"/>
          </ac:spMkLst>
        </pc:spChg>
        <pc:spChg chg="add">
          <ac:chgData name="Deidre Arms" userId="S::deidre.arms@desirewellnessgroup.net::f6412499-a288-4d1c-b514-8ce3a8d31737" providerId="AD" clId="Web-{B50DEA45-1BF3-5CE8-5A08-E2DEA2E46661}" dt="2023-05-31T19:29:55.642" v="253"/>
          <ac:spMkLst>
            <pc:docMk/>
            <pc:sldMk cId="3008228364" sldId="265"/>
            <ac:spMk id="19" creationId="{8EFFF109-FC58-4FD3-BE05-9775A1310F55}"/>
          </ac:spMkLst>
        </pc:spChg>
        <pc:spChg chg="add">
          <ac:chgData name="Deidre Arms" userId="S::deidre.arms@desirewellnessgroup.net::f6412499-a288-4d1c-b514-8ce3a8d31737" providerId="AD" clId="Web-{B50DEA45-1BF3-5CE8-5A08-E2DEA2E46661}" dt="2023-05-31T19:29:55.642" v="253"/>
          <ac:spMkLst>
            <pc:docMk/>
            <pc:sldMk cId="3008228364" sldId="265"/>
            <ac:spMk id="21" creationId="{E1B96AD6-92A9-4273-A62B-96A1C3E0BA95}"/>
          </ac:spMkLst>
        </pc:spChg>
        <pc:spChg chg="add">
          <ac:chgData name="Deidre Arms" userId="S::deidre.arms@desirewellnessgroup.net::f6412499-a288-4d1c-b514-8ce3a8d31737" providerId="AD" clId="Web-{B50DEA45-1BF3-5CE8-5A08-E2DEA2E46661}" dt="2023-05-31T19:29:55.642" v="253"/>
          <ac:spMkLst>
            <pc:docMk/>
            <pc:sldMk cId="3008228364" sldId="265"/>
            <ac:spMk id="23" creationId="{463EEC44-1BA3-44ED-81FC-A644B04B2A44}"/>
          </ac:spMkLst>
        </pc:spChg>
      </pc:sldChg>
      <pc:sldChg chg="del">
        <pc:chgData name="Deidre Arms" userId="S::deidre.arms@desirewellnessgroup.net::f6412499-a288-4d1c-b514-8ce3a8d31737" providerId="AD" clId="Web-{B50DEA45-1BF3-5CE8-5A08-E2DEA2E46661}" dt="2023-05-31T19:30:03.923" v="254"/>
        <pc:sldMkLst>
          <pc:docMk/>
          <pc:sldMk cId="388005845" sldId="266"/>
        </pc:sldMkLst>
      </pc:sldChg>
      <pc:sldChg chg="addSp delSp modSp ord">
        <pc:chgData name="Deidre Arms" userId="S::deidre.arms@desirewellnessgroup.net::f6412499-a288-4d1c-b514-8ce3a8d31737" providerId="AD" clId="Web-{B50DEA45-1BF3-5CE8-5A08-E2DEA2E46661}" dt="2023-05-31T19:26:07.699" v="214"/>
        <pc:sldMkLst>
          <pc:docMk/>
          <pc:sldMk cId="3239988152" sldId="267"/>
        </pc:sldMkLst>
        <pc:spChg chg="mod">
          <ac:chgData name="Deidre Arms" userId="S::deidre.arms@desirewellnessgroup.net::f6412499-a288-4d1c-b514-8ce3a8d31737" providerId="AD" clId="Web-{B50DEA45-1BF3-5CE8-5A08-E2DEA2E46661}" dt="2023-05-31T19:26:07.699" v="214"/>
          <ac:spMkLst>
            <pc:docMk/>
            <pc:sldMk cId="3239988152" sldId="267"/>
            <ac:spMk id="2" creationId="{F650845A-D52D-91D8-72E0-7B123FEA6BD8}"/>
          </ac:spMkLst>
        </pc:spChg>
        <pc:spChg chg="del mod">
          <ac:chgData name="Deidre Arms" userId="S::deidre.arms@desirewellnessgroup.net::f6412499-a288-4d1c-b514-8ce3a8d31737" providerId="AD" clId="Web-{B50DEA45-1BF3-5CE8-5A08-E2DEA2E46661}" dt="2023-05-31T19:18:59.314" v="176"/>
          <ac:spMkLst>
            <pc:docMk/>
            <pc:sldMk cId="3239988152" sldId="267"/>
            <ac:spMk id="3" creationId="{D4C8E71A-8CD3-9498-419A-0AED08A4EB9C}"/>
          </ac:spMkLst>
        </pc:spChg>
        <pc:spChg chg="del">
          <ac:chgData name="Deidre Arms" userId="S::deidre.arms@desirewellnessgroup.net::f6412499-a288-4d1c-b514-8ce3a8d31737" providerId="AD" clId="Web-{B50DEA45-1BF3-5CE8-5A08-E2DEA2E46661}" dt="2023-05-31T19:11:06.975" v="117"/>
          <ac:spMkLst>
            <pc:docMk/>
            <pc:sldMk cId="3239988152" sldId="267"/>
            <ac:spMk id="8" creationId="{CBB2B1F0-0DD6-4744-9A46-7A344FB48E40}"/>
          </ac:spMkLst>
        </pc:spChg>
        <pc:spChg chg="del">
          <ac:chgData name="Deidre Arms" userId="S::deidre.arms@desirewellnessgroup.net::f6412499-a288-4d1c-b514-8ce3a8d31737" providerId="AD" clId="Web-{B50DEA45-1BF3-5CE8-5A08-E2DEA2E46661}" dt="2023-05-31T19:11:06.975" v="117"/>
          <ac:spMkLst>
            <pc:docMk/>
            <pc:sldMk cId="3239988152" sldId="267"/>
            <ac:spMk id="10" creationId="{7A0B5DEA-ADF6-4BA5-9307-147F0A4685A0}"/>
          </ac:spMkLst>
        </pc:spChg>
        <pc:spChg chg="del">
          <ac:chgData name="Deidre Arms" userId="S::deidre.arms@desirewellnessgroup.net::f6412499-a288-4d1c-b514-8ce3a8d31737" providerId="AD" clId="Web-{B50DEA45-1BF3-5CE8-5A08-E2DEA2E46661}" dt="2023-05-31T19:11:06.975" v="117"/>
          <ac:spMkLst>
            <pc:docMk/>
            <pc:sldMk cId="3239988152" sldId="267"/>
            <ac:spMk id="12" creationId="{9DECDBF4-02B6-4BB4-B65B-B8107AD6A9E8}"/>
          </ac:spMkLst>
        </pc:spChg>
        <pc:spChg chg="add del">
          <ac:chgData name="Deidre Arms" userId="S::deidre.arms@desirewellnessgroup.net::f6412499-a288-4d1c-b514-8ce3a8d31737" providerId="AD" clId="Web-{B50DEA45-1BF3-5CE8-5A08-E2DEA2E46661}" dt="2023-05-31T19:26:07.699" v="214"/>
          <ac:spMkLst>
            <pc:docMk/>
            <pc:sldMk cId="3239988152" sldId="267"/>
            <ac:spMk id="17" creationId="{CBB2B1F0-0DD6-4744-9A46-7A344FB48E40}"/>
          </ac:spMkLst>
        </pc:spChg>
        <pc:spChg chg="add del">
          <ac:chgData name="Deidre Arms" userId="S::deidre.arms@desirewellnessgroup.net::f6412499-a288-4d1c-b514-8ce3a8d31737" providerId="AD" clId="Web-{B50DEA45-1BF3-5CE8-5A08-E2DEA2E46661}" dt="2023-05-31T19:26:07.699" v="214"/>
          <ac:spMkLst>
            <pc:docMk/>
            <pc:sldMk cId="3239988152" sldId="267"/>
            <ac:spMk id="19" creationId="{7A0B5DEA-ADF6-4BA5-9307-147F0A4685A0}"/>
          </ac:spMkLst>
        </pc:spChg>
        <pc:spChg chg="add del">
          <ac:chgData name="Deidre Arms" userId="S::deidre.arms@desirewellnessgroup.net::f6412499-a288-4d1c-b514-8ce3a8d31737" providerId="AD" clId="Web-{B50DEA45-1BF3-5CE8-5A08-E2DEA2E46661}" dt="2023-05-31T19:26:07.699" v="214"/>
          <ac:spMkLst>
            <pc:docMk/>
            <pc:sldMk cId="3239988152" sldId="267"/>
            <ac:spMk id="21" creationId="{9DECDBF4-02B6-4BB4-B65B-B8107AD6A9E8}"/>
          </ac:spMkLst>
        </pc:spChg>
        <pc:spChg chg="add">
          <ac:chgData name="Deidre Arms" userId="S::deidre.arms@desirewellnessgroup.net::f6412499-a288-4d1c-b514-8ce3a8d31737" providerId="AD" clId="Web-{B50DEA45-1BF3-5CE8-5A08-E2DEA2E46661}" dt="2023-05-31T19:26:07.699" v="214"/>
          <ac:spMkLst>
            <pc:docMk/>
            <pc:sldMk cId="3239988152" sldId="267"/>
            <ac:spMk id="28" creationId="{81E1224E-6618-482E-BE87-321A7FC1CDE8}"/>
          </ac:spMkLst>
        </pc:spChg>
        <pc:spChg chg="add">
          <ac:chgData name="Deidre Arms" userId="S::deidre.arms@desirewellnessgroup.net::f6412499-a288-4d1c-b514-8ce3a8d31737" providerId="AD" clId="Web-{B50DEA45-1BF3-5CE8-5A08-E2DEA2E46661}" dt="2023-05-31T19:26:07.699" v="214"/>
          <ac:spMkLst>
            <pc:docMk/>
            <pc:sldMk cId="3239988152" sldId="267"/>
            <ac:spMk id="30" creationId="{066346BE-FDB4-4772-A696-0719490ABD64}"/>
          </ac:spMkLst>
        </pc:spChg>
        <pc:spChg chg="add">
          <ac:chgData name="Deidre Arms" userId="S::deidre.arms@desirewellnessgroup.net::f6412499-a288-4d1c-b514-8ce3a8d31737" providerId="AD" clId="Web-{B50DEA45-1BF3-5CE8-5A08-E2DEA2E46661}" dt="2023-05-31T19:26:07.699" v="214"/>
          <ac:spMkLst>
            <pc:docMk/>
            <pc:sldMk cId="3239988152" sldId="267"/>
            <ac:spMk id="32" creationId="{FB92FFCE-0C90-454E-AA25-D4EE9A6C39C5}"/>
          </ac:spMkLst>
        </pc:spChg>
        <pc:graphicFrameChg chg="add mod modGraphic">
          <ac:chgData name="Deidre Arms" userId="S::deidre.arms@desirewellnessgroup.net::f6412499-a288-4d1c-b514-8ce3a8d31737" providerId="AD" clId="Web-{B50DEA45-1BF3-5CE8-5A08-E2DEA2E46661}" dt="2023-05-31T19:26:07.699" v="214"/>
          <ac:graphicFrameMkLst>
            <pc:docMk/>
            <pc:sldMk cId="3239988152" sldId="267"/>
            <ac:graphicFrameMk id="23" creationId="{52A87754-2504-3444-279D-40DFCD7CE7C5}"/>
          </ac:graphicFrameMkLst>
        </pc:graphicFrameChg>
      </pc:sldChg>
      <pc:sldChg chg="addSp delSp modSp ord">
        <pc:chgData name="Deidre Arms" userId="S::deidre.arms@desirewellnessgroup.net::f6412499-a288-4d1c-b514-8ce3a8d31737" providerId="AD" clId="Web-{B50DEA45-1BF3-5CE8-5A08-E2DEA2E46661}" dt="2023-05-31T19:24:46.728" v="211"/>
        <pc:sldMkLst>
          <pc:docMk/>
          <pc:sldMk cId="2486405556" sldId="268"/>
        </pc:sldMkLst>
        <pc:spChg chg="mod ord">
          <ac:chgData name="Deidre Arms" userId="S::deidre.arms@desirewellnessgroup.net::f6412499-a288-4d1c-b514-8ce3a8d31737" providerId="AD" clId="Web-{B50DEA45-1BF3-5CE8-5A08-E2DEA2E46661}" dt="2023-05-31T19:24:46.728" v="211"/>
          <ac:spMkLst>
            <pc:docMk/>
            <pc:sldMk cId="2486405556" sldId="268"/>
            <ac:spMk id="2" creationId="{2B190B1A-A8A2-2344-F5CF-2F2D35786123}"/>
          </ac:spMkLst>
        </pc:spChg>
        <pc:spChg chg="mod">
          <ac:chgData name="Deidre Arms" userId="S::deidre.arms@desirewellnessgroup.net::f6412499-a288-4d1c-b514-8ce3a8d31737" providerId="AD" clId="Web-{B50DEA45-1BF3-5CE8-5A08-E2DEA2E46661}" dt="2023-05-31T19:24:46.728" v="211"/>
          <ac:spMkLst>
            <pc:docMk/>
            <pc:sldMk cId="2486405556" sldId="268"/>
            <ac:spMk id="3" creationId="{0E3F58BF-3840-260E-2156-D0C942460823}"/>
          </ac:spMkLst>
        </pc:spChg>
        <pc:spChg chg="add del">
          <ac:chgData name="Deidre Arms" userId="S::deidre.arms@desirewellnessgroup.net::f6412499-a288-4d1c-b514-8ce3a8d31737" providerId="AD" clId="Web-{B50DEA45-1BF3-5CE8-5A08-E2DEA2E46661}" dt="2023-05-31T19:24:46.728" v="211"/>
          <ac:spMkLst>
            <pc:docMk/>
            <pc:sldMk cId="2486405556" sldId="268"/>
            <ac:spMk id="9" creationId="{8380AD67-C5CA-4918-B4BB-C359BB03EEDD}"/>
          </ac:spMkLst>
        </pc:spChg>
        <pc:spChg chg="add del">
          <ac:chgData name="Deidre Arms" userId="S::deidre.arms@desirewellnessgroup.net::f6412499-a288-4d1c-b514-8ce3a8d31737" providerId="AD" clId="Web-{B50DEA45-1BF3-5CE8-5A08-E2DEA2E46661}" dt="2023-05-31T19:24:46.728" v="211"/>
          <ac:spMkLst>
            <pc:docMk/>
            <pc:sldMk cId="2486405556" sldId="268"/>
            <ac:spMk id="11" creationId="{EABAD4DA-87BA-4F70-9EF0-45C6BCF17823}"/>
          </ac:spMkLst>
        </pc:spChg>
        <pc:spChg chg="add del">
          <ac:chgData name="Deidre Arms" userId="S::deidre.arms@desirewellnessgroup.net::f6412499-a288-4d1c-b514-8ce3a8d31737" providerId="AD" clId="Web-{B50DEA45-1BF3-5CE8-5A08-E2DEA2E46661}" dt="2023-05-31T19:24:46.728" v="211"/>
          <ac:spMkLst>
            <pc:docMk/>
            <pc:sldMk cId="2486405556" sldId="268"/>
            <ac:spMk id="13" creationId="{915128D9-2797-47FA-B6FE-EC24E6B8437A}"/>
          </ac:spMkLst>
        </pc:spChg>
        <pc:spChg chg="add del">
          <ac:chgData name="Deidre Arms" userId="S::deidre.arms@desirewellnessgroup.net::f6412499-a288-4d1c-b514-8ce3a8d31737" providerId="AD" clId="Web-{B50DEA45-1BF3-5CE8-5A08-E2DEA2E46661}" dt="2023-05-31T19:24:46.713" v="210"/>
          <ac:spMkLst>
            <pc:docMk/>
            <pc:sldMk cId="2486405556" sldId="268"/>
            <ac:spMk id="18" creationId="{DF44879F-6698-4394-89D4-7B3CDB92E9A0}"/>
          </ac:spMkLst>
        </pc:spChg>
        <pc:spChg chg="add del">
          <ac:chgData name="Deidre Arms" userId="S::deidre.arms@desirewellnessgroup.net::f6412499-a288-4d1c-b514-8ce3a8d31737" providerId="AD" clId="Web-{B50DEA45-1BF3-5CE8-5A08-E2DEA2E46661}" dt="2023-05-31T19:24:46.713" v="210"/>
          <ac:spMkLst>
            <pc:docMk/>
            <pc:sldMk cId="2486405556" sldId="268"/>
            <ac:spMk id="20" creationId="{C65FD3B2-577C-49A0-B40E-4845C5D597CF}"/>
          </ac:spMkLst>
        </pc:spChg>
        <pc:spChg chg="add del">
          <ac:chgData name="Deidre Arms" userId="S::deidre.arms@desirewellnessgroup.net::f6412499-a288-4d1c-b514-8ce3a8d31737" providerId="AD" clId="Web-{B50DEA45-1BF3-5CE8-5A08-E2DEA2E46661}" dt="2023-05-31T19:24:46.713" v="210"/>
          <ac:spMkLst>
            <pc:docMk/>
            <pc:sldMk cId="2486405556" sldId="268"/>
            <ac:spMk id="22" creationId="{7A0B5DEA-ADF6-4BA5-9307-147F0A4685A0}"/>
          </ac:spMkLst>
        </pc:spChg>
        <pc:spChg chg="add del">
          <ac:chgData name="Deidre Arms" userId="S::deidre.arms@desirewellnessgroup.net::f6412499-a288-4d1c-b514-8ce3a8d31737" providerId="AD" clId="Web-{B50DEA45-1BF3-5CE8-5A08-E2DEA2E46661}" dt="2023-05-31T19:24:46.713" v="210"/>
          <ac:spMkLst>
            <pc:docMk/>
            <pc:sldMk cId="2486405556" sldId="268"/>
            <ac:spMk id="24" creationId="{9DECDBF4-02B6-4BB4-B65B-B8107AD6A9E8}"/>
          </ac:spMkLst>
        </pc:spChg>
        <pc:spChg chg="add">
          <ac:chgData name="Deidre Arms" userId="S::deidre.arms@desirewellnessgroup.net::f6412499-a288-4d1c-b514-8ce3a8d31737" providerId="AD" clId="Web-{B50DEA45-1BF3-5CE8-5A08-E2DEA2E46661}" dt="2023-05-31T19:24:46.728" v="211"/>
          <ac:spMkLst>
            <pc:docMk/>
            <pc:sldMk cId="2486405556" sldId="268"/>
            <ac:spMk id="26" creationId="{8FC9BE17-9A7B-462D-AE50-3D8777387304}"/>
          </ac:spMkLst>
        </pc:spChg>
        <pc:spChg chg="add">
          <ac:chgData name="Deidre Arms" userId="S::deidre.arms@desirewellnessgroup.net::f6412499-a288-4d1c-b514-8ce3a8d31737" providerId="AD" clId="Web-{B50DEA45-1BF3-5CE8-5A08-E2DEA2E46661}" dt="2023-05-31T19:24:46.728" v="211"/>
          <ac:spMkLst>
            <pc:docMk/>
            <pc:sldMk cId="2486405556" sldId="268"/>
            <ac:spMk id="27" creationId="{3EBE8569-6AEC-4B8C-8D53-2DE337CDBA65}"/>
          </ac:spMkLst>
        </pc:spChg>
        <pc:spChg chg="add">
          <ac:chgData name="Deidre Arms" userId="S::deidre.arms@desirewellnessgroup.net::f6412499-a288-4d1c-b514-8ce3a8d31737" providerId="AD" clId="Web-{B50DEA45-1BF3-5CE8-5A08-E2DEA2E46661}" dt="2023-05-31T19:24:46.728" v="211"/>
          <ac:spMkLst>
            <pc:docMk/>
            <pc:sldMk cId="2486405556" sldId="268"/>
            <ac:spMk id="28" creationId="{55D4142C-5077-457F-A6AD-3FECFDB39685}"/>
          </ac:spMkLst>
        </pc:spChg>
        <pc:spChg chg="add">
          <ac:chgData name="Deidre Arms" userId="S::deidre.arms@desirewellnessgroup.net::f6412499-a288-4d1c-b514-8ce3a8d31737" providerId="AD" clId="Web-{B50DEA45-1BF3-5CE8-5A08-E2DEA2E46661}" dt="2023-05-31T19:24:46.728" v="211"/>
          <ac:spMkLst>
            <pc:docMk/>
            <pc:sldMk cId="2486405556" sldId="268"/>
            <ac:spMk id="29" creationId="{7A5F0580-5EE9-419F-96EE-B6529EF6E7D0}"/>
          </ac:spMkLst>
        </pc:spChg>
        <pc:picChg chg="mod">
          <ac:chgData name="Deidre Arms" userId="S::deidre.arms@desirewellnessgroup.net::f6412499-a288-4d1c-b514-8ce3a8d31737" providerId="AD" clId="Web-{B50DEA45-1BF3-5CE8-5A08-E2DEA2E46661}" dt="2023-05-31T19:24:46.728" v="211"/>
          <ac:picMkLst>
            <pc:docMk/>
            <pc:sldMk cId="2486405556" sldId="268"/>
            <ac:picMk id="5" creationId="{084647D1-54E5-5571-AB88-A6C911C3ADC8}"/>
          </ac:picMkLst>
        </pc:picChg>
      </pc:sldChg>
      <pc:sldChg chg="modSp ord">
        <pc:chgData name="Deidre Arms" userId="S::deidre.arms@desirewellnessgroup.net::f6412499-a288-4d1c-b514-8ce3a8d31737" providerId="AD" clId="Web-{B50DEA45-1BF3-5CE8-5A08-E2DEA2E46661}" dt="2023-05-31T19:26:56.513" v="220" actId="20577"/>
        <pc:sldMkLst>
          <pc:docMk/>
          <pc:sldMk cId="217662159" sldId="269"/>
        </pc:sldMkLst>
        <pc:spChg chg="mod">
          <ac:chgData name="Deidre Arms" userId="S::deidre.arms@desirewellnessgroup.net::f6412499-a288-4d1c-b514-8ce3a8d31737" providerId="AD" clId="Web-{B50DEA45-1BF3-5CE8-5A08-E2DEA2E46661}" dt="2023-05-31T19:26:56.513" v="220" actId="20577"/>
          <ac:spMkLst>
            <pc:docMk/>
            <pc:sldMk cId="217662159" sldId="269"/>
            <ac:spMk id="3" creationId="{8A3D600A-F260-499D-5866-AA444CC74B8C}"/>
          </ac:spMkLst>
        </pc:spChg>
      </pc:sldChg>
      <pc:sldChg chg="modSp">
        <pc:chgData name="Deidre Arms" userId="S::deidre.arms@desirewellnessgroup.net::f6412499-a288-4d1c-b514-8ce3a8d31737" providerId="AD" clId="Web-{B50DEA45-1BF3-5CE8-5A08-E2DEA2E46661}" dt="2023-05-31T19:30:20.017" v="257" actId="20577"/>
        <pc:sldMkLst>
          <pc:docMk/>
          <pc:sldMk cId="2555147517" sldId="270"/>
        </pc:sldMkLst>
        <pc:spChg chg="mod">
          <ac:chgData name="Deidre Arms" userId="S::deidre.arms@desirewellnessgroup.net::f6412499-a288-4d1c-b514-8ce3a8d31737" providerId="AD" clId="Web-{B50DEA45-1BF3-5CE8-5A08-E2DEA2E46661}" dt="2023-05-31T19:30:20.017" v="257" actId="20577"/>
          <ac:spMkLst>
            <pc:docMk/>
            <pc:sldMk cId="2555147517" sldId="270"/>
            <ac:spMk id="3" creationId="{97AA6B75-BB27-DDC2-6239-A55C95A42CC7}"/>
          </ac:spMkLst>
        </pc:spChg>
      </pc:sldChg>
      <pc:sldChg chg="ord">
        <pc:chgData name="Deidre Arms" userId="S::deidre.arms@desirewellnessgroup.net::f6412499-a288-4d1c-b514-8ce3a8d31737" providerId="AD" clId="Web-{B50DEA45-1BF3-5CE8-5A08-E2DEA2E46661}" dt="2023-05-31T19:52:49.393" v="559"/>
        <pc:sldMkLst>
          <pc:docMk/>
          <pc:sldMk cId="2761673611" sldId="271"/>
        </pc:sldMkLst>
      </pc:sldChg>
      <pc:sldChg chg="addSp delSp modSp">
        <pc:chgData name="Deidre Arms" userId="S::deidre.arms@desirewellnessgroup.net::f6412499-a288-4d1c-b514-8ce3a8d31737" providerId="AD" clId="Web-{B50DEA45-1BF3-5CE8-5A08-E2DEA2E46661}" dt="2023-05-31T19:39:48.859" v="359"/>
        <pc:sldMkLst>
          <pc:docMk/>
          <pc:sldMk cId="1094644942" sldId="272"/>
        </pc:sldMkLst>
        <pc:spChg chg="mod">
          <ac:chgData name="Deidre Arms" userId="S::deidre.arms@desirewellnessgroup.net::f6412499-a288-4d1c-b514-8ce3a8d31737" providerId="AD" clId="Web-{B50DEA45-1BF3-5CE8-5A08-E2DEA2E46661}" dt="2023-05-31T19:39:48.859" v="359"/>
          <ac:spMkLst>
            <pc:docMk/>
            <pc:sldMk cId="1094644942" sldId="272"/>
            <ac:spMk id="2" creationId="{AE6BFE83-16DF-28F1-A60F-E2DAC5E9A1DE}"/>
          </ac:spMkLst>
        </pc:spChg>
        <pc:spChg chg="mod">
          <ac:chgData name="Deidre Arms" userId="S::deidre.arms@desirewellnessgroup.net::f6412499-a288-4d1c-b514-8ce3a8d31737" providerId="AD" clId="Web-{B50DEA45-1BF3-5CE8-5A08-E2DEA2E46661}" dt="2023-05-31T19:39:48.859" v="359"/>
          <ac:spMkLst>
            <pc:docMk/>
            <pc:sldMk cId="1094644942" sldId="272"/>
            <ac:spMk id="3" creationId="{8CE454AA-4402-1B0E-149B-6EBE0BA27898}"/>
          </ac:spMkLst>
        </pc:spChg>
        <pc:spChg chg="del">
          <ac:chgData name="Deidre Arms" userId="S::deidre.arms@desirewellnessgroup.net::f6412499-a288-4d1c-b514-8ce3a8d31737" providerId="AD" clId="Web-{B50DEA45-1BF3-5CE8-5A08-E2DEA2E46661}" dt="2023-05-31T19:39:48.859" v="359"/>
          <ac:spMkLst>
            <pc:docMk/>
            <pc:sldMk cId="1094644942" sldId="272"/>
            <ac:spMk id="8" creationId="{DAF1966E-FD40-4A4A-B61B-C4DF7FA05F06}"/>
          </ac:spMkLst>
        </pc:spChg>
        <pc:spChg chg="del">
          <ac:chgData name="Deidre Arms" userId="S::deidre.arms@desirewellnessgroup.net::f6412499-a288-4d1c-b514-8ce3a8d31737" providerId="AD" clId="Web-{B50DEA45-1BF3-5CE8-5A08-E2DEA2E46661}" dt="2023-05-31T19:39:48.859" v="359"/>
          <ac:spMkLst>
            <pc:docMk/>
            <pc:sldMk cId="1094644942" sldId="272"/>
            <ac:spMk id="10" creationId="{047BFA19-D45E-416B-A404-7AF2F3F27017}"/>
          </ac:spMkLst>
        </pc:spChg>
        <pc:spChg chg="del">
          <ac:chgData name="Deidre Arms" userId="S::deidre.arms@desirewellnessgroup.net::f6412499-a288-4d1c-b514-8ce3a8d31737" providerId="AD" clId="Web-{B50DEA45-1BF3-5CE8-5A08-E2DEA2E46661}" dt="2023-05-31T19:39:48.859" v="359"/>
          <ac:spMkLst>
            <pc:docMk/>
            <pc:sldMk cId="1094644942" sldId="272"/>
            <ac:spMk id="12" creationId="{8E0105E7-23DB-4CF2-8258-FF47C7620F6E}"/>
          </ac:spMkLst>
        </pc:spChg>
        <pc:spChg chg="del">
          <ac:chgData name="Deidre Arms" userId="S::deidre.arms@desirewellnessgroup.net::f6412499-a288-4d1c-b514-8ce3a8d31737" providerId="AD" clId="Web-{B50DEA45-1BF3-5CE8-5A08-E2DEA2E46661}" dt="2023-05-31T19:39:48.859" v="359"/>
          <ac:spMkLst>
            <pc:docMk/>
            <pc:sldMk cId="1094644942" sldId="272"/>
            <ac:spMk id="14" creationId="{074B4F7D-14B2-478B-8BF5-01E4E0C5D263}"/>
          </ac:spMkLst>
        </pc:spChg>
        <pc:spChg chg="add">
          <ac:chgData name="Deidre Arms" userId="S::deidre.arms@desirewellnessgroup.net::f6412499-a288-4d1c-b514-8ce3a8d31737" providerId="AD" clId="Web-{B50DEA45-1BF3-5CE8-5A08-E2DEA2E46661}" dt="2023-05-31T19:39:48.859" v="359"/>
          <ac:spMkLst>
            <pc:docMk/>
            <pc:sldMk cId="1094644942" sldId="272"/>
            <ac:spMk id="19" creationId="{2029D5AD-8348-4446-B191-6A9B6FE03F21}"/>
          </ac:spMkLst>
        </pc:spChg>
        <pc:spChg chg="add">
          <ac:chgData name="Deidre Arms" userId="S::deidre.arms@desirewellnessgroup.net::f6412499-a288-4d1c-b514-8ce3a8d31737" providerId="AD" clId="Web-{B50DEA45-1BF3-5CE8-5A08-E2DEA2E46661}" dt="2023-05-31T19:39:48.859" v="359"/>
          <ac:spMkLst>
            <pc:docMk/>
            <pc:sldMk cId="1094644942" sldId="272"/>
            <ac:spMk id="21" creationId="{A3F395A2-2B64-4749-BD93-2F159C7E1FB5}"/>
          </ac:spMkLst>
        </pc:spChg>
        <pc:spChg chg="add">
          <ac:chgData name="Deidre Arms" userId="S::deidre.arms@desirewellnessgroup.net::f6412499-a288-4d1c-b514-8ce3a8d31737" providerId="AD" clId="Web-{B50DEA45-1BF3-5CE8-5A08-E2DEA2E46661}" dt="2023-05-31T19:39:48.859" v="359"/>
          <ac:spMkLst>
            <pc:docMk/>
            <pc:sldMk cId="1094644942" sldId="272"/>
            <ac:spMk id="23" creationId="{5CF0135B-EAB8-4CA0-896C-2D897ECD28BC}"/>
          </ac:spMkLst>
        </pc:spChg>
        <pc:spChg chg="add">
          <ac:chgData name="Deidre Arms" userId="S::deidre.arms@desirewellnessgroup.net::f6412499-a288-4d1c-b514-8ce3a8d31737" providerId="AD" clId="Web-{B50DEA45-1BF3-5CE8-5A08-E2DEA2E46661}" dt="2023-05-31T19:39:48.859" v="359"/>
          <ac:spMkLst>
            <pc:docMk/>
            <pc:sldMk cId="1094644942" sldId="272"/>
            <ac:spMk id="25" creationId="{92C3387C-D24F-4737-8A37-1DC5CFF09CFA}"/>
          </ac:spMkLst>
        </pc:spChg>
      </pc:sldChg>
      <pc:sldChg chg="modSp">
        <pc:chgData name="Deidre Arms" userId="S::deidre.arms@desirewellnessgroup.net::f6412499-a288-4d1c-b514-8ce3a8d31737" providerId="AD" clId="Web-{B50DEA45-1BF3-5CE8-5A08-E2DEA2E46661}" dt="2023-05-31T19:34:46.602" v="351" actId="20577"/>
        <pc:sldMkLst>
          <pc:docMk/>
          <pc:sldMk cId="2227550016" sldId="273"/>
        </pc:sldMkLst>
        <pc:spChg chg="mod">
          <ac:chgData name="Deidre Arms" userId="S::deidre.arms@desirewellnessgroup.net::f6412499-a288-4d1c-b514-8ce3a8d31737" providerId="AD" clId="Web-{B50DEA45-1BF3-5CE8-5A08-E2DEA2E46661}" dt="2023-05-31T19:34:46.602" v="351" actId="20577"/>
          <ac:spMkLst>
            <pc:docMk/>
            <pc:sldMk cId="2227550016" sldId="273"/>
            <ac:spMk id="3" creationId="{4E73094C-B9A0-7D55-18B4-EC749743E4A3}"/>
          </ac:spMkLst>
        </pc:spChg>
      </pc:sldChg>
      <pc:sldChg chg="addSp delSp modSp mod ord setBg">
        <pc:chgData name="Deidre Arms" userId="S::deidre.arms@desirewellnessgroup.net::f6412499-a288-4d1c-b514-8ce3a8d31737" providerId="AD" clId="Web-{B50DEA45-1BF3-5CE8-5A08-E2DEA2E46661}" dt="2023-05-31T19:39:38.109" v="358"/>
        <pc:sldMkLst>
          <pc:docMk/>
          <pc:sldMk cId="3751550875" sldId="274"/>
        </pc:sldMkLst>
        <pc:spChg chg="mod">
          <ac:chgData name="Deidre Arms" userId="S::deidre.arms@desirewellnessgroup.net::f6412499-a288-4d1c-b514-8ce3a8d31737" providerId="AD" clId="Web-{B50DEA45-1BF3-5CE8-5A08-E2DEA2E46661}" dt="2023-05-31T19:35:32.118" v="357"/>
          <ac:spMkLst>
            <pc:docMk/>
            <pc:sldMk cId="3751550875" sldId="274"/>
            <ac:spMk id="2" creationId="{5B062246-B777-4E86-28F5-6429F06D3F70}"/>
          </ac:spMkLst>
        </pc:spChg>
        <pc:spChg chg="mod">
          <ac:chgData name="Deidre Arms" userId="S::deidre.arms@desirewellnessgroup.net::f6412499-a288-4d1c-b514-8ce3a8d31737" providerId="AD" clId="Web-{B50DEA45-1BF3-5CE8-5A08-E2DEA2E46661}" dt="2023-05-31T19:35:32.118" v="357"/>
          <ac:spMkLst>
            <pc:docMk/>
            <pc:sldMk cId="3751550875" sldId="274"/>
            <ac:spMk id="3" creationId="{BF8824A0-830F-7BDD-EAFE-2F44BF6B4CF1}"/>
          </ac:spMkLst>
        </pc:spChg>
        <pc:spChg chg="add del">
          <ac:chgData name="Deidre Arms" userId="S::deidre.arms@desirewellnessgroup.net::f6412499-a288-4d1c-b514-8ce3a8d31737" providerId="AD" clId="Web-{B50DEA45-1BF3-5CE8-5A08-E2DEA2E46661}" dt="2023-05-31T19:35:32.118" v="357"/>
          <ac:spMkLst>
            <pc:docMk/>
            <pc:sldMk cId="3751550875" sldId="274"/>
            <ac:spMk id="9" creationId="{560AFAAC-EA6C-45A9-9E03-C9C9F0193B4F}"/>
          </ac:spMkLst>
        </pc:spChg>
        <pc:spChg chg="add del">
          <ac:chgData name="Deidre Arms" userId="S::deidre.arms@desirewellnessgroup.net::f6412499-a288-4d1c-b514-8ce3a8d31737" providerId="AD" clId="Web-{B50DEA45-1BF3-5CE8-5A08-E2DEA2E46661}" dt="2023-05-31T19:35:32.118" v="357"/>
          <ac:spMkLst>
            <pc:docMk/>
            <pc:sldMk cId="3751550875" sldId="274"/>
            <ac:spMk id="11" creationId="{83549E37-C86B-4401-90BD-D8BF83859F14}"/>
          </ac:spMkLst>
        </pc:spChg>
        <pc:spChg chg="add del">
          <ac:chgData name="Deidre Arms" userId="S::deidre.arms@desirewellnessgroup.net::f6412499-a288-4d1c-b514-8ce3a8d31737" providerId="AD" clId="Web-{B50DEA45-1BF3-5CE8-5A08-E2DEA2E46661}" dt="2023-05-31T19:35:32.118" v="357"/>
          <ac:spMkLst>
            <pc:docMk/>
            <pc:sldMk cId="3751550875" sldId="274"/>
            <ac:spMk id="13" creationId="{8A17784E-76D8-4521-A77D-0D2EBB923004}"/>
          </ac:spMkLst>
        </pc:spChg>
        <pc:spChg chg="add del">
          <ac:chgData name="Deidre Arms" userId="S::deidre.arms@desirewellnessgroup.net::f6412499-a288-4d1c-b514-8ce3a8d31737" providerId="AD" clId="Web-{B50DEA45-1BF3-5CE8-5A08-E2DEA2E46661}" dt="2023-05-31T19:35:32.118" v="357"/>
          <ac:spMkLst>
            <pc:docMk/>
            <pc:sldMk cId="3751550875" sldId="274"/>
            <ac:spMk id="15" creationId="{C0036C6B-F09C-4EAB-AE02-8D056EE74856}"/>
          </ac:spMkLst>
        </pc:spChg>
        <pc:spChg chg="add del">
          <ac:chgData name="Deidre Arms" userId="S::deidre.arms@desirewellnessgroup.net::f6412499-a288-4d1c-b514-8ce3a8d31737" providerId="AD" clId="Web-{B50DEA45-1BF3-5CE8-5A08-E2DEA2E46661}" dt="2023-05-31T19:35:32.118" v="357"/>
          <ac:spMkLst>
            <pc:docMk/>
            <pc:sldMk cId="3751550875" sldId="274"/>
            <ac:spMk id="17" creationId="{FC8D5885-2804-4D3C-BE31-902E4D3279B0}"/>
          </ac:spMkLst>
        </pc:spChg>
        <pc:spChg chg="add">
          <ac:chgData name="Deidre Arms" userId="S::deidre.arms@desirewellnessgroup.net::f6412499-a288-4d1c-b514-8ce3a8d31737" providerId="AD" clId="Web-{B50DEA45-1BF3-5CE8-5A08-E2DEA2E46661}" dt="2023-05-31T19:35:32.118" v="357"/>
          <ac:spMkLst>
            <pc:docMk/>
            <pc:sldMk cId="3751550875" sldId="274"/>
            <ac:spMk id="22" creationId="{8FC9BE17-9A7B-462D-AE50-3D8777387304}"/>
          </ac:spMkLst>
        </pc:spChg>
        <pc:spChg chg="add">
          <ac:chgData name="Deidre Arms" userId="S::deidre.arms@desirewellnessgroup.net::f6412499-a288-4d1c-b514-8ce3a8d31737" providerId="AD" clId="Web-{B50DEA45-1BF3-5CE8-5A08-E2DEA2E46661}" dt="2023-05-31T19:35:32.118" v="357"/>
          <ac:spMkLst>
            <pc:docMk/>
            <pc:sldMk cId="3751550875" sldId="274"/>
            <ac:spMk id="24" creationId="{3EBE8569-6AEC-4B8C-8D53-2DE337CDBA65}"/>
          </ac:spMkLst>
        </pc:spChg>
        <pc:spChg chg="add">
          <ac:chgData name="Deidre Arms" userId="S::deidre.arms@desirewellnessgroup.net::f6412499-a288-4d1c-b514-8ce3a8d31737" providerId="AD" clId="Web-{B50DEA45-1BF3-5CE8-5A08-E2DEA2E46661}" dt="2023-05-31T19:35:32.118" v="357"/>
          <ac:spMkLst>
            <pc:docMk/>
            <pc:sldMk cId="3751550875" sldId="274"/>
            <ac:spMk id="26" creationId="{55D4142C-5077-457F-A6AD-3FECFDB39685}"/>
          </ac:spMkLst>
        </pc:spChg>
        <pc:spChg chg="add">
          <ac:chgData name="Deidre Arms" userId="S::deidre.arms@desirewellnessgroup.net::f6412499-a288-4d1c-b514-8ce3a8d31737" providerId="AD" clId="Web-{B50DEA45-1BF3-5CE8-5A08-E2DEA2E46661}" dt="2023-05-31T19:35:32.118" v="357"/>
          <ac:spMkLst>
            <pc:docMk/>
            <pc:sldMk cId="3751550875" sldId="274"/>
            <ac:spMk id="28" creationId="{7A5F0580-5EE9-419F-96EE-B6529EF6E7D0}"/>
          </ac:spMkLst>
        </pc:spChg>
        <pc:picChg chg="add mod">
          <ac:chgData name="Deidre Arms" userId="S::deidre.arms@desirewellnessgroup.net::f6412499-a288-4d1c-b514-8ce3a8d31737" providerId="AD" clId="Web-{B50DEA45-1BF3-5CE8-5A08-E2DEA2E46661}" dt="2023-05-31T19:35:32.118" v="357"/>
          <ac:picMkLst>
            <pc:docMk/>
            <pc:sldMk cId="3751550875" sldId="274"/>
            <ac:picMk id="5" creationId="{8A2E7C0F-B105-BAE7-9FEF-2FD0043EE65E}"/>
          </ac:picMkLst>
        </pc:picChg>
      </pc:sldChg>
      <pc:sldChg chg="addSp delSp modSp">
        <pc:chgData name="Deidre Arms" userId="S::deidre.arms@desirewellnessgroup.net::f6412499-a288-4d1c-b514-8ce3a8d31737" providerId="AD" clId="Web-{B50DEA45-1BF3-5CE8-5A08-E2DEA2E46661}" dt="2023-05-31T19:42:17.722" v="397"/>
        <pc:sldMkLst>
          <pc:docMk/>
          <pc:sldMk cId="2692536869" sldId="275"/>
        </pc:sldMkLst>
        <pc:spChg chg="mod">
          <ac:chgData name="Deidre Arms" userId="S::deidre.arms@desirewellnessgroup.net::f6412499-a288-4d1c-b514-8ce3a8d31737" providerId="AD" clId="Web-{B50DEA45-1BF3-5CE8-5A08-E2DEA2E46661}" dt="2023-05-31T19:42:17.722" v="397"/>
          <ac:spMkLst>
            <pc:docMk/>
            <pc:sldMk cId="2692536869" sldId="275"/>
            <ac:spMk id="2" creationId="{F7DE9F7E-33C5-6383-53D5-8CA5C37F6F5D}"/>
          </ac:spMkLst>
        </pc:spChg>
        <pc:spChg chg="del mod">
          <ac:chgData name="Deidre Arms" userId="S::deidre.arms@desirewellnessgroup.net::f6412499-a288-4d1c-b514-8ce3a8d31737" providerId="AD" clId="Web-{B50DEA45-1BF3-5CE8-5A08-E2DEA2E46661}" dt="2023-05-31T19:41:24.955" v="375"/>
          <ac:spMkLst>
            <pc:docMk/>
            <pc:sldMk cId="2692536869" sldId="275"/>
            <ac:spMk id="3" creationId="{1FB9FF75-5BDA-CB69-EB83-7688C3531A45}"/>
          </ac:spMkLst>
        </pc:spChg>
        <pc:spChg chg="del">
          <ac:chgData name="Deidre Arms" userId="S::deidre.arms@desirewellnessgroup.net::f6412499-a288-4d1c-b514-8ce3a8d31737" providerId="AD" clId="Web-{B50DEA45-1BF3-5CE8-5A08-E2DEA2E46661}" dt="2023-05-31T19:41:24.955" v="375"/>
          <ac:spMkLst>
            <pc:docMk/>
            <pc:sldMk cId="2692536869" sldId="275"/>
            <ac:spMk id="8" creationId="{1C799903-48D5-4A31-A1A2-541072D9771E}"/>
          </ac:spMkLst>
        </pc:spChg>
        <pc:spChg chg="del">
          <ac:chgData name="Deidre Arms" userId="S::deidre.arms@desirewellnessgroup.net::f6412499-a288-4d1c-b514-8ce3a8d31737" providerId="AD" clId="Web-{B50DEA45-1BF3-5CE8-5A08-E2DEA2E46661}" dt="2023-05-31T19:41:24.955" v="375"/>
          <ac:spMkLst>
            <pc:docMk/>
            <pc:sldMk cId="2692536869" sldId="275"/>
            <ac:spMk id="10" creationId="{8EFFF109-FC58-4FD3-BE05-9775A1310F55}"/>
          </ac:spMkLst>
        </pc:spChg>
        <pc:spChg chg="del">
          <ac:chgData name="Deidre Arms" userId="S::deidre.arms@desirewellnessgroup.net::f6412499-a288-4d1c-b514-8ce3a8d31737" providerId="AD" clId="Web-{B50DEA45-1BF3-5CE8-5A08-E2DEA2E46661}" dt="2023-05-31T19:41:24.955" v="375"/>
          <ac:spMkLst>
            <pc:docMk/>
            <pc:sldMk cId="2692536869" sldId="275"/>
            <ac:spMk id="12" creationId="{E1B96AD6-92A9-4273-A62B-96A1C3E0BA95}"/>
          </ac:spMkLst>
        </pc:spChg>
        <pc:spChg chg="del">
          <ac:chgData name="Deidre Arms" userId="S::deidre.arms@desirewellnessgroup.net::f6412499-a288-4d1c-b514-8ce3a8d31737" providerId="AD" clId="Web-{B50DEA45-1BF3-5CE8-5A08-E2DEA2E46661}" dt="2023-05-31T19:41:24.955" v="375"/>
          <ac:spMkLst>
            <pc:docMk/>
            <pc:sldMk cId="2692536869" sldId="275"/>
            <ac:spMk id="14" creationId="{463EEC44-1BA3-44ED-81FC-A644B04B2A44}"/>
          </ac:spMkLst>
        </pc:spChg>
        <pc:spChg chg="add del">
          <ac:chgData name="Deidre Arms" userId="S::deidre.arms@desirewellnessgroup.net::f6412499-a288-4d1c-b514-8ce3a8d31737" providerId="AD" clId="Web-{B50DEA45-1BF3-5CE8-5A08-E2DEA2E46661}" dt="2023-05-31T19:42:17.722" v="397"/>
          <ac:spMkLst>
            <pc:docMk/>
            <pc:sldMk cId="2692536869" sldId="275"/>
            <ac:spMk id="20" creationId="{7517A47C-B2E5-4B79-8061-D74B1311AF6E}"/>
          </ac:spMkLst>
        </pc:spChg>
        <pc:spChg chg="add del">
          <ac:chgData name="Deidre Arms" userId="S::deidre.arms@desirewellnessgroup.net::f6412499-a288-4d1c-b514-8ce3a8d31737" providerId="AD" clId="Web-{B50DEA45-1BF3-5CE8-5A08-E2DEA2E46661}" dt="2023-05-31T19:42:17.722" v="397"/>
          <ac:spMkLst>
            <pc:docMk/>
            <pc:sldMk cId="2692536869" sldId="275"/>
            <ac:spMk id="22" creationId="{C505E780-2083-4CB5-A42A-5E0E2908ECC3}"/>
          </ac:spMkLst>
        </pc:spChg>
        <pc:spChg chg="add del">
          <ac:chgData name="Deidre Arms" userId="S::deidre.arms@desirewellnessgroup.net::f6412499-a288-4d1c-b514-8ce3a8d31737" providerId="AD" clId="Web-{B50DEA45-1BF3-5CE8-5A08-E2DEA2E46661}" dt="2023-05-31T19:42:17.722" v="397"/>
          <ac:spMkLst>
            <pc:docMk/>
            <pc:sldMk cId="2692536869" sldId="275"/>
            <ac:spMk id="24" creationId="{D2C0AE1C-0118-41AE-8A10-7CDCBF10E96F}"/>
          </ac:spMkLst>
        </pc:spChg>
        <pc:spChg chg="add del">
          <ac:chgData name="Deidre Arms" userId="S::deidre.arms@desirewellnessgroup.net::f6412499-a288-4d1c-b514-8ce3a8d31737" providerId="AD" clId="Web-{B50DEA45-1BF3-5CE8-5A08-E2DEA2E46661}" dt="2023-05-31T19:42:17.722" v="397"/>
          <ac:spMkLst>
            <pc:docMk/>
            <pc:sldMk cId="2692536869" sldId="275"/>
            <ac:spMk id="26" creationId="{463EEC44-1BA3-44ED-81FC-A644B04B2A44}"/>
          </ac:spMkLst>
        </pc:spChg>
        <pc:spChg chg="add">
          <ac:chgData name="Deidre Arms" userId="S::deidre.arms@desirewellnessgroup.net::f6412499-a288-4d1c-b514-8ce3a8d31737" providerId="AD" clId="Web-{B50DEA45-1BF3-5CE8-5A08-E2DEA2E46661}" dt="2023-05-31T19:42:17.722" v="397"/>
          <ac:spMkLst>
            <pc:docMk/>
            <pc:sldMk cId="2692536869" sldId="275"/>
            <ac:spMk id="31" creationId="{53B021B3-DE93-4AB7-8A18-CF5F1CED88B8}"/>
          </ac:spMkLst>
        </pc:spChg>
        <pc:spChg chg="add">
          <ac:chgData name="Deidre Arms" userId="S::deidre.arms@desirewellnessgroup.net::f6412499-a288-4d1c-b514-8ce3a8d31737" providerId="AD" clId="Web-{B50DEA45-1BF3-5CE8-5A08-E2DEA2E46661}" dt="2023-05-31T19:42:17.722" v="397"/>
          <ac:spMkLst>
            <pc:docMk/>
            <pc:sldMk cId="2692536869" sldId="275"/>
            <ac:spMk id="33" creationId="{52D502E5-F6B4-4D58-B4AE-FC466FF15EE8}"/>
          </ac:spMkLst>
        </pc:spChg>
        <pc:spChg chg="add">
          <ac:chgData name="Deidre Arms" userId="S::deidre.arms@desirewellnessgroup.net::f6412499-a288-4d1c-b514-8ce3a8d31737" providerId="AD" clId="Web-{B50DEA45-1BF3-5CE8-5A08-E2DEA2E46661}" dt="2023-05-31T19:42:17.722" v="397"/>
          <ac:spMkLst>
            <pc:docMk/>
            <pc:sldMk cId="2692536869" sldId="275"/>
            <ac:spMk id="35" creationId="{9DECDBF4-02B6-4BB4-B65B-B8107AD6A9E8}"/>
          </ac:spMkLst>
        </pc:spChg>
        <pc:graphicFrameChg chg="add mod modGraphic">
          <ac:chgData name="Deidre Arms" userId="S::deidre.arms@desirewellnessgroup.net::f6412499-a288-4d1c-b514-8ce3a8d31737" providerId="AD" clId="Web-{B50DEA45-1BF3-5CE8-5A08-E2DEA2E46661}" dt="2023-05-31T19:42:17.722" v="397"/>
          <ac:graphicFrameMkLst>
            <pc:docMk/>
            <pc:sldMk cId="2692536869" sldId="275"/>
            <ac:graphicFrameMk id="16" creationId="{4017A8CD-1697-36BA-6213-925622BD2F28}"/>
          </ac:graphicFrameMkLst>
        </pc:graphicFrameChg>
      </pc:sldChg>
      <pc:sldChg chg="addSp delSp modSp">
        <pc:chgData name="Deidre Arms" userId="S::deidre.arms@desirewellnessgroup.net::f6412499-a288-4d1c-b514-8ce3a8d31737" providerId="AD" clId="Web-{B50DEA45-1BF3-5CE8-5A08-E2DEA2E46661}" dt="2023-05-31T19:45:09.569" v="455"/>
        <pc:sldMkLst>
          <pc:docMk/>
          <pc:sldMk cId="1105450624" sldId="276"/>
        </pc:sldMkLst>
        <pc:spChg chg="mod">
          <ac:chgData name="Deidre Arms" userId="S::deidre.arms@desirewellnessgroup.net::f6412499-a288-4d1c-b514-8ce3a8d31737" providerId="AD" clId="Web-{B50DEA45-1BF3-5CE8-5A08-E2DEA2E46661}" dt="2023-05-31T19:45:09.569" v="455"/>
          <ac:spMkLst>
            <pc:docMk/>
            <pc:sldMk cId="1105450624" sldId="276"/>
            <ac:spMk id="2" creationId="{E8468600-5722-3716-56E4-0F1E6FDABAB7}"/>
          </ac:spMkLst>
        </pc:spChg>
        <pc:spChg chg="del mod">
          <ac:chgData name="Deidre Arms" userId="S::deidre.arms@desirewellnessgroup.net::f6412499-a288-4d1c-b514-8ce3a8d31737" providerId="AD" clId="Web-{B50DEA45-1BF3-5CE8-5A08-E2DEA2E46661}" dt="2023-05-31T19:45:09.569" v="455"/>
          <ac:spMkLst>
            <pc:docMk/>
            <pc:sldMk cId="1105450624" sldId="276"/>
            <ac:spMk id="3" creationId="{FAA80D3B-2857-B1F9-9CE6-B2D79CFB4AB6}"/>
          </ac:spMkLst>
        </pc:spChg>
        <pc:spChg chg="add del">
          <ac:chgData name="Deidre Arms" userId="S::deidre.arms@desirewellnessgroup.net::f6412499-a288-4d1c-b514-8ce3a8d31737" providerId="AD" clId="Web-{B50DEA45-1BF3-5CE8-5A08-E2DEA2E46661}" dt="2023-05-31T19:45:00.272" v="453"/>
          <ac:spMkLst>
            <pc:docMk/>
            <pc:sldMk cId="1105450624" sldId="276"/>
            <ac:spMk id="9" creationId="{79477870-C64A-4E35-8F2F-05B7114F3C74}"/>
          </ac:spMkLst>
        </pc:spChg>
        <pc:spChg chg="add del">
          <ac:chgData name="Deidre Arms" userId="S::deidre.arms@desirewellnessgroup.net::f6412499-a288-4d1c-b514-8ce3a8d31737" providerId="AD" clId="Web-{B50DEA45-1BF3-5CE8-5A08-E2DEA2E46661}" dt="2023-05-31T19:45:00.272" v="453"/>
          <ac:spMkLst>
            <pc:docMk/>
            <pc:sldMk cId="1105450624" sldId="276"/>
            <ac:spMk id="11" creationId="{8AEA628B-C8FF-4D0B-B111-F101F580B15D}"/>
          </ac:spMkLst>
        </pc:spChg>
        <pc:spChg chg="add del">
          <ac:chgData name="Deidre Arms" userId="S::deidre.arms@desirewellnessgroup.net::f6412499-a288-4d1c-b514-8ce3a8d31737" providerId="AD" clId="Web-{B50DEA45-1BF3-5CE8-5A08-E2DEA2E46661}" dt="2023-05-31T19:45:00.272" v="453"/>
          <ac:spMkLst>
            <pc:docMk/>
            <pc:sldMk cId="1105450624" sldId="276"/>
            <ac:spMk id="13" creationId="{42663BD0-064C-40FC-A331-F49FCA9536AA}"/>
          </ac:spMkLst>
        </pc:spChg>
        <pc:spChg chg="add del">
          <ac:chgData name="Deidre Arms" userId="S::deidre.arms@desirewellnessgroup.net::f6412499-a288-4d1c-b514-8ce3a8d31737" providerId="AD" clId="Web-{B50DEA45-1BF3-5CE8-5A08-E2DEA2E46661}" dt="2023-05-31T19:45:00.257" v="452"/>
          <ac:spMkLst>
            <pc:docMk/>
            <pc:sldMk cId="1105450624" sldId="276"/>
            <ac:spMk id="18" creationId="{8FC9BE17-9A7B-462D-AE50-3D8777387304}"/>
          </ac:spMkLst>
        </pc:spChg>
        <pc:spChg chg="add del">
          <ac:chgData name="Deidre Arms" userId="S::deidre.arms@desirewellnessgroup.net::f6412499-a288-4d1c-b514-8ce3a8d31737" providerId="AD" clId="Web-{B50DEA45-1BF3-5CE8-5A08-E2DEA2E46661}" dt="2023-05-31T19:45:00.257" v="452"/>
          <ac:spMkLst>
            <pc:docMk/>
            <pc:sldMk cId="1105450624" sldId="276"/>
            <ac:spMk id="20" creationId="{3EBE8569-6AEC-4B8C-8D53-2DE337CDBA65}"/>
          </ac:spMkLst>
        </pc:spChg>
        <pc:spChg chg="add del">
          <ac:chgData name="Deidre Arms" userId="S::deidre.arms@desirewellnessgroup.net::f6412499-a288-4d1c-b514-8ce3a8d31737" providerId="AD" clId="Web-{B50DEA45-1BF3-5CE8-5A08-E2DEA2E46661}" dt="2023-05-31T19:45:00.257" v="452"/>
          <ac:spMkLst>
            <pc:docMk/>
            <pc:sldMk cId="1105450624" sldId="276"/>
            <ac:spMk id="22" creationId="{55D4142C-5077-457F-A6AD-3FECFDB39685}"/>
          </ac:spMkLst>
        </pc:spChg>
        <pc:spChg chg="add del">
          <ac:chgData name="Deidre Arms" userId="S::deidre.arms@desirewellnessgroup.net::f6412499-a288-4d1c-b514-8ce3a8d31737" providerId="AD" clId="Web-{B50DEA45-1BF3-5CE8-5A08-E2DEA2E46661}" dt="2023-05-31T19:45:00.257" v="452"/>
          <ac:spMkLst>
            <pc:docMk/>
            <pc:sldMk cId="1105450624" sldId="276"/>
            <ac:spMk id="24" creationId="{7A5F0580-5EE9-419F-96EE-B6529EF6E7D0}"/>
          </ac:spMkLst>
        </pc:spChg>
        <pc:spChg chg="add del">
          <ac:chgData name="Deidre Arms" userId="S::deidre.arms@desirewellnessgroup.net::f6412499-a288-4d1c-b514-8ce3a8d31737" providerId="AD" clId="Web-{B50DEA45-1BF3-5CE8-5A08-E2DEA2E46661}" dt="2023-05-31T19:45:09.569" v="455"/>
          <ac:spMkLst>
            <pc:docMk/>
            <pc:sldMk cId="1105450624" sldId="276"/>
            <ac:spMk id="26" creationId="{79477870-C64A-4E35-8F2F-05B7114F3C74}"/>
          </ac:spMkLst>
        </pc:spChg>
        <pc:spChg chg="add del">
          <ac:chgData name="Deidre Arms" userId="S::deidre.arms@desirewellnessgroup.net::f6412499-a288-4d1c-b514-8ce3a8d31737" providerId="AD" clId="Web-{B50DEA45-1BF3-5CE8-5A08-E2DEA2E46661}" dt="2023-05-31T19:45:09.569" v="455"/>
          <ac:spMkLst>
            <pc:docMk/>
            <pc:sldMk cId="1105450624" sldId="276"/>
            <ac:spMk id="27" creationId="{8AEA628B-C8FF-4D0B-B111-F101F580B15D}"/>
          </ac:spMkLst>
        </pc:spChg>
        <pc:spChg chg="add del">
          <ac:chgData name="Deidre Arms" userId="S::deidre.arms@desirewellnessgroup.net::f6412499-a288-4d1c-b514-8ce3a8d31737" providerId="AD" clId="Web-{B50DEA45-1BF3-5CE8-5A08-E2DEA2E46661}" dt="2023-05-31T19:45:09.569" v="455"/>
          <ac:spMkLst>
            <pc:docMk/>
            <pc:sldMk cId="1105450624" sldId="276"/>
            <ac:spMk id="28" creationId="{42663BD0-064C-40FC-A331-F49FCA9536AA}"/>
          </ac:spMkLst>
        </pc:spChg>
        <pc:spChg chg="add">
          <ac:chgData name="Deidre Arms" userId="S::deidre.arms@desirewellnessgroup.net::f6412499-a288-4d1c-b514-8ce3a8d31737" providerId="AD" clId="Web-{B50DEA45-1BF3-5CE8-5A08-E2DEA2E46661}" dt="2023-05-31T19:45:09.569" v="455"/>
          <ac:spMkLst>
            <pc:docMk/>
            <pc:sldMk cId="1105450624" sldId="276"/>
            <ac:spMk id="34" creationId="{7517A47C-B2E5-4B79-8061-D74B1311AF6E}"/>
          </ac:spMkLst>
        </pc:spChg>
        <pc:spChg chg="add">
          <ac:chgData name="Deidre Arms" userId="S::deidre.arms@desirewellnessgroup.net::f6412499-a288-4d1c-b514-8ce3a8d31737" providerId="AD" clId="Web-{B50DEA45-1BF3-5CE8-5A08-E2DEA2E46661}" dt="2023-05-31T19:45:09.569" v="455"/>
          <ac:spMkLst>
            <pc:docMk/>
            <pc:sldMk cId="1105450624" sldId="276"/>
            <ac:spMk id="36" creationId="{C505E780-2083-4CB5-A42A-5E0E2908ECC3}"/>
          </ac:spMkLst>
        </pc:spChg>
        <pc:spChg chg="add">
          <ac:chgData name="Deidre Arms" userId="S::deidre.arms@desirewellnessgroup.net::f6412499-a288-4d1c-b514-8ce3a8d31737" providerId="AD" clId="Web-{B50DEA45-1BF3-5CE8-5A08-E2DEA2E46661}" dt="2023-05-31T19:45:09.569" v="455"/>
          <ac:spMkLst>
            <pc:docMk/>
            <pc:sldMk cId="1105450624" sldId="276"/>
            <ac:spMk id="38" creationId="{D2C0AE1C-0118-41AE-8A10-7CDCBF10E96F}"/>
          </ac:spMkLst>
        </pc:spChg>
        <pc:spChg chg="add">
          <ac:chgData name="Deidre Arms" userId="S::deidre.arms@desirewellnessgroup.net::f6412499-a288-4d1c-b514-8ce3a8d31737" providerId="AD" clId="Web-{B50DEA45-1BF3-5CE8-5A08-E2DEA2E46661}" dt="2023-05-31T19:45:09.569" v="455"/>
          <ac:spMkLst>
            <pc:docMk/>
            <pc:sldMk cId="1105450624" sldId="276"/>
            <ac:spMk id="40" creationId="{463EEC44-1BA3-44ED-81FC-A644B04B2A44}"/>
          </ac:spMkLst>
        </pc:spChg>
        <pc:graphicFrameChg chg="add">
          <ac:chgData name="Deidre Arms" userId="S::deidre.arms@desirewellnessgroup.net::f6412499-a288-4d1c-b514-8ce3a8d31737" providerId="AD" clId="Web-{B50DEA45-1BF3-5CE8-5A08-E2DEA2E46661}" dt="2023-05-31T19:45:09.569" v="455"/>
          <ac:graphicFrameMkLst>
            <pc:docMk/>
            <pc:sldMk cId="1105450624" sldId="276"/>
            <ac:graphicFrameMk id="30" creationId="{802D9AB1-2590-5720-BABC-4882AFB347FB}"/>
          </ac:graphicFrameMkLst>
        </pc:graphicFrameChg>
        <pc:picChg chg="del mod ord">
          <ac:chgData name="Deidre Arms" userId="S::deidre.arms@desirewellnessgroup.net::f6412499-a288-4d1c-b514-8ce3a8d31737" providerId="AD" clId="Web-{B50DEA45-1BF3-5CE8-5A08-E2DEA2E46661}" dt="2023-05-31T19:45:02.382" v="454"/>
          <ac:picMkLst>
            <pc:docMk/>
            <pc:sldMk cId="1105450624" sldId="276"/>
            <ac:picMk id="5" creationId="{3375E084-077C-C1DA-D4A1-32B99AB62349}"/>
          </ac:picMkLst>
        </pc:picChg>
      </pc:sldChg>
      <pc:sldChg chg="addSp modSp mod setBg">
        <pc:chgData name="Deidre Arms" userId="S::deidre.arms@desirewellnessgroup.net::f6412499-a288-4d1c-b514-8ce3a8d31737" providerId="AD" clId="Web-{B50DEA45-1BF3-5CE8-5A08-E2DEA2E46661}" dt="2023-05-31T19:49:55.279" v="538"/>
        <pc:sldMkLst>
          <pc:docMk/>
          <pc:sldMk cId="106925606" sldId="277"/>
        </pc:sldMkLst>
        <pc:spChg chg="mod">
          <ac:chgData name="Deidre Arms" userId="S::deidre.arms@desirewellnessgroup.net::f6412499-a288-4d1c-b514-8ce3a8d31737" providerId="AD" clId="Web-{B50DEA45-1BF3-5CE8-5A08-E2DEA2E46661}" dt="2023-05-31T19:49:55.279" v="538"/>
          <ac:spMkLst>
            <pc:docMk/>
            <pc:sldMk cId="106925606" sldId="277"/>
            <ac:spMk id="2" creationId="{0F45B717-3C18-0D61-C3D3-A0F9E3DECB17}"/>
          </ac:spMkLst>
        </pc:spChg>
        <pc:spChg chg="mod">
          <ac:chgData name="Deidre Arms" userId="S::deidre.arms@desirewellnessgroup.net::f6412499-a288-4d1c-b514-8ce3a8d31737" providerId="AD" clId="Web-{B50DEA45-1BF3-5CE8-5A08-E2DEA2E46661}" dt="2023-05-31T19:49:55.279" v="538"/>
          <ac:spMkLst>
            <pc:docMk/>
            <pc:sldMk cId="106925606" sldId="277"/>
            <ac:spMk id="3" creationId="{291512C5-F87E-5770-7356-DDD680650498}"/>
          </ac:spMkLst>
        </pc:spChg>
        <pc:spChg chg="add">
          <ac:chgData name="Deidre Arms" userId="S::deidre.arms@desirewellnessgroup.net::f6412499-a288-4d1c-b514-8ce3a8d31737" providerId="AD" clId="Web-{B50DEA45-1BF3-5CE8-5A08-E2DEA2E46661}" dt="2023-05-31T19:49:55.279" v="538"/>
          <ac:spMkLst>
            <pc:docMk/>
            <pc:sldMk cId="106925606" sldId="277"/>
            <ac:spMk id="8" creationId="{B4CE5841-C184-4A70-A609-5FE4A50783C7}"/>
          </ac:spMkLst>
        </pc:spChg>
        <pc:spChg chg="add">
          <ac:chgData name="Deidre Arms" userId="S::deidre.arms@desirewellnessgroup.net::f6412499-a288-4d1c-b514-8ce3a8d31737" providerId="AD" clId="Web-{B50DEA45-1BF3-5CE8-5A08-E2DEA2E46661}" dt="2023-05-31T19:49:55.279" v="538"/>
          <ac:spMkLst>
            <pc:docMk/>
            <pc:sldMk cId="106925606" sldId="277"/>
            <ac:spMk id="10" creationId="{CD1AAA2C-FBBE-42AA-B869-31D524B7653F}"/>
          </ac:spMkLst>
        </pc:spChg>
        <pc:spChg chg="add">
          <ac:chgData name="Deidre Arms" userId="S::deidre.arms@desirewellnessgroup.net::f6412499-a288-4d1c-b514-8ce3a8d31737" providerId="AD" clId="Web-{B50DEA45-1BF3-5CE8-5A08-E2DEA2E46661}" dt="2023-05-31T19:49:55.279" v="538"/>
          <ac:spMkLst>
            <pc:docMk/>
            <pc:sldMk cId="106925606" sldId="277"/>
            <ac:spMk id="12" creationId="{5F937BBF-9326-4230-AB1B-F1795E350559}"/>
          </ac:spMkLst>
        </pc:spChg>
      </pc:sldChg>
      <pc:sldChg chg="modSp ord">
        <pc:chgData name="Deidre Arms" userId="S::deidre.arms@desirewellnessgroup.net::f6412499-a288-4d1c-b514-8ce3a8d31737" providerId="AD" clId="Web-{B50DEA45-1BF3-5CE8-5A08-E2DEA2E46661}" dt="2023-05-31T19:52:42.533" v="558"/>
        <pc:sldMkLst>
          <pc:docMk/>
          <pc:sldMk cId="913101142" sldId="278"/>
        </pc:sldMkLst>
        <pc:spChg chg="mod">
          <ac:chgData name="Deidre Arms" userId="S::deidre.arms@desirewellnessgroup.net::f6412499-a288-4d1c-b514-8ce3a8d31737" providerId="AD" clId="Web-{B50DEA45-1BF3-5CE8-5A08-E2DEA2E46661}" dt="2023-05-31T19:52:38.861" v="556" actId="20577"/>
          <ac:spMkLst>
            <pc:docMk/>
            <pc:sldMk cId="913101142" sldId="278"/>
            <ac:spMk id="3" creationId="{F225BB72-B813-4C59-95B9-BF1EAF77FC25}"/>
          </ac:spMkLst>
        </pc:spChg>
      </pc:sldChg>
      <pc:sldChg chg="addSp delSp modSp mod setClrOvrMap">
        <pc:chgData name="Deidre Arms" userId="S::deidre.arms@desirewellnessgroup.net::f6412499-a288-4d1c-b514-8ce3a8d31737" providerId="AD" clId="Web-{B50DEA45-1BF3-5CE8-5A08-E2DEA2E46661}" dt="2023-05-31T19:30:48.862" v="258"/>
        <pc:sldMkLst>
          <pc:docMk/>
          <pc:sldMk cId="3834432086" sldId="279"/>
        </pc:sldMkLst>
        <pc:spChg chg="mod">
          <ac:chgData name="Deidre Arms" userId="S::deidre.arms@desirewellnessgroup.net::f6412499-a288-4d1c-b514-8ce3a8d31737" providerId="AD" clId="Web-{B50DEA45-1BF3-5CE8-5A08-E2DEA2E46661}" dt="2023-05-31T19:30:48.862" v="258"/>
          <ac:spMkLst>
            <pc:docMk/>
            <pc:sldMk cId="3834432086" sldId="279"/>
            <ac:spMk id="2" creationId="{81570A4D-C990-EEA7-E486-DC32050FE599}"/>
          </ac:spMkLst>
        </pc:spChg>
        <pc:spChg chg="mod">
          <ac:chgData name="Deidre Arms" userId="S::deidre.arms@desirewellnessgroup.net::f6412499-a288-4d1c-b514-8ce3a8d31737" providerId="AD" clId="Web-{B50DEA45-1BF3-5CE8-5A08-E2DEA2E46661}" dt="2023-05-31T19:30:48.862" v="258"/>
          <ac:spMkLst>
            <pc:docMk/>
            <pc:sldMk cId="3834432086" sldId="279"/>
            <ac:spMk id="3" creationId="{F4F2049E-CA4E-B3FB-B828-EB18BAA6D5CE}"/>
          </ac:spMkLst>
        </pc:spChg>
        <pc:spChg chg="del">
          <ac:chgData name="Deidre Arms" userId="S::deidre.arms@desirewellnessgroup.net::f6412499-a288-4d1c-b514-8ce3a8d31737" providerId="AD" clId="Web-{B50DEA45-1BF3-5CE8-5A08-E2DEA2E46661}" dt="2023-05-31T19:30:48.862" v="258"/>
          <ac:spMkLst>
            <pc:docMk/>
            <pc:sldMk cId="3834432086" sldId="279"/>
            <ac:spMk id="9" creationId="{21A75659-5A6F-4F77-9679-678A00B9D8DC}"/>
          </ac:spMkLst>
        </pc:spChg>
        <pc:spChg chg="del">
          <ac:chgData name="Deidre Arms" userId="S::deidre.arms@desirewellnessgroup.net::f6412499-a288-4d1c-b514-8ce3a8d31737" providerId="AD" clId="Web-{B50DEA45-1BF3-5CE8-5A08-E2DEA2E46661}" dt="2023-05-31T19:30:48.862" v="258"/>
          <ac:spMkLst>
            <pc:docMk/>
            <pc:sldMk cId="3834432086" sldId="279"/>
            <ac:spMk id="11" creationId="{EFAEC92A-2230-45B0-A12F-07F9F9EA45AD}"/>
          </ac:spMkLst>
        </pc:spChg>
        <pc:spChg chg="del">
          <ac:chgData name="Deidre Arms" userId="S::deidre.arms@desirewellnessgroup.net::f6412499-a288-4d1c-b514-8ce3a8d31737" providerId="AD" clId="Web-{B50DEA45-1BF3-5CE8-5A08-E2DEA2E46661}" dt="2023-05-31T19:30:48.862" v="258"/>
          <ac:spMkLst>
            <pc:docMk/>
            <pc:sldMk cId="3834432086" sldId="279"/>
            <ac:spMk id="13" creationId="{55D4142C-5077-457F-A6AD-3FECFDB39685}"/>
          </ac:spMkLst>
        </pc:spChg>
        <pc:spChg chg="del">
          <ac:chgData name="Deidre Arms" userId="S::deidre.arms@desirewellnessgroup.net::f6412499-a288-4d1c-b514-8ce3a8d31737" providerId="AD" clId="Web-{B50DEA45-1BF3-5CE8-5A08-E2DEA2E46661}" dt="2023-05-31T19:30:48.862" v="258"/>
          <ac:spMkLst>
            <pc:docMk/>
            <pc:sldMk cId="3834432086" sldId="279"/>
            <ac:spMk id="15" creationId="{7A5F0580-5EE9-419F-96EE-B6529EF6E7D0}"/>
          </ac:spMkLst>
        </pc:spChg>
        <pc:spChg chg="add">
          <ac:chgData name="Deidre Arms" userId="S::deidre.arms@desirewellnessgroup.net::f6412499-a288-4d1c-b514-8ce3a8d31737" providerId="AD" clId="Web-{B50DEA45-1BF3-5CE8-5A08-E2DEA2E46661}" dt="2023-05-31T19:30:48.862" v="258"/>
          <ac:spMkLst>
            <pc:docMk/>
            <pc:sldMk cId="3834432086" sldId="279"/>
            <ac:spMk id="20" creationId="{8FC9BE17-9A7B-462D-AE50-3D8777387304}"/>
          </ac:spMkLst>
        </pc:spChg>
        <pc:spChg chg="add">
          <ac:chgData name="Deidre Arms" userId="S::deidre.arms@desirewellnessgroup.net::f6412499-a288-4d1c-b514-8ce3a8d31737" providerId="AD" clId="Web-{B50DEA45-1BF3-5CE8-5A08-E2DEA2E46661}" dt="2023-05-31T19:30:48.862" v="258"/>
          <ac:spMkLst>
            <pc:docMk/>
            <pc:sldMk cId="3834432086" sldId="279"/>
            <ac:spMk id="22" creationId="{3EBE8569-6AEC-4B8C-8D53-2DE337CDBA65}"/>
          </ac:spMkLst>
        </pc:spChg>
        <pc:spChg chg="add">
          <ac:chgData name="Deidre Arms" userId="S::deidre.arms@desirewellnessgroup.net::f6412499-a288-4d1c-b514-8ce3a8d31737" providerId="AD" clId="Web-{B50DEA45-1BF3-5CE8-5A08-E2DEA2E46661}" dt="2023-05-31T19:30:48.862" v="258"/>
          <ac:spMkLst>
            <pc:docMk/>
            <pc:sldMk cId="3834432086" sldId="279"/>
            <ac:spMk id="24" creationId="{55D4142C-5077-457F-A6AD-3FECFDB39685}"/>
          </ac:spMkLst>
        </pc:spChg>
        <pc:spChg chg="add">
          <ac:chgData name="Deidre Arms" userId="S::deidre.arms@desirewellnessgroup.net::f6412499-a288-4d1c-b514-8ce3a8d31737" providerId="AD" clId="Web-{B50DEA45-1BF3-5CE8-5A08-E2DEA2E46661}" dt="2023-05-31T19:30:48.862" v="258"/>
          <ac:spMkLst>
            <pc:docMk/>
            <pc:sldMk cId="3834432086" sldId="279"/>
            <ac:spMk id="26" creationId="{7A5F0580-5EE9-419F-96EE-B6529EF6E7D0}"/>
          </ac:spMkLst>
        </pc:spChg>
        <pc:picChg chg="mod">
          <ac:chgData name="Deidre Arms" userId="S::deidre.arms@desirewellnessgroup.net::f6412499-a288-4d1c-b514-8ce3a8d31737" providerId="AD" clId="Web-{B50DEA45-1BF3-5CE8-5A08-E2DEA2E46661}" dt="2023-05-31T19:30:48.862" v="258"/>
          <ac:picMkLst>
            <pc:docMk/>
            <pc:sldMk cId="3834432086" sldId="279"/>
            <ac:picMk id="5" creationId="{478927C9-CE5B-BD46-3C73-297A65E89AB6}"/>
          </ac:picMkLst>
        </pc:picChg>
      </pc:sldChg>
      <pc:sldChg chg="addSp modSp new mod setBg">
        <pc:chgData name="Deidre Arms" userId="S::deidre.arms@desirewellnessgroup.net::f6412499-a288-4d1c-b514-8ce3a8d31737" providerId="AD" clId="Web-{B50DEA45-1BF3-5CE8-5A08-E2DEA2E46661}" dt="2023-05-31T19:16:27.545" v="167"/>
        <pc:sldMkLst>
          <pc:docMk/>
          <pc:sldMk cId="2317909420" sldId="280"/>
        </pc:sldMkLst>
        <pc:spChg chg="mod">
          <ac:chgData name="Deidre Arms" userId="S::deidre.arms@desirewellnessgroup.net::f6412499-a288-4d1c-b514-8ce3a8d31737" providerId="AD" clId="Web-{B50DEA45-1BF3-5CE8-5A08-E2DEA2E46661}" dt="2023-05-31T19:16:27.545" v="167"/>
          <ac:spMkLst>
            <pc:docMk/>
            <pc:sldMk cId="2317909420" sldId="280"/>
            <ac:spMk id="2" creationId="{2361B80E-BF7B-5D80-DA6B-0B131E1B430D}"/>
          </ac:spMkLst>
        </pc:spChg>
        <pc:spChg chg="mod">
          <ac:chgData name="Deidre Arms" userId="S::deidre.arms@desirewellnessgroup.net::f6412499-a288-4d1c-b514-8ce3a8d31737" providerId="AD" clId="Web-{B50DEA45-1BF3-5CE8-5A08-E2DEA2E46661}" dt="2023-05-31T19:16:27.545" v="167"/>
          <ac:spMkLst>
            <pc:docMk/>
            <pc:sldMk cId="2317909420" sldId="280"/>
            <ac:spMk id="3" creationId="{38439346-53E3-5BEB-098A-C9577F30BEE2}"/>
          </ac:spMkLst>
        </pc:spChg>
        <pc:spChg chg="add">
          <ac:chgData name="Deidre Arms" userId="S::deidre.arms@desirewellnessgroup.net::f6412499-a288-4d1c-b514-8ce3a8d31737" providerId="AD" clId="Web-{B50DEA45-1BF3-5CE8-5A08-E2DEA2E46661}" dt="2023-05-31T19:16:27.545" v="167"/>
          <ac:spMkLst>
            <pc:docMk/>
            <pc:sldMk cId="2317909420" sldId="280"/>
            <ac:spMk id="8" creationId="{E777E57D-6A88-4B5B-A068-2BA7FF4E8CCA}"/>
          </ac:spMkLst>
        </pc:spChg>
        <pc:spChg chg="add">
          <ac:chgData name="Deidre Arms" userId="S::deidre.arms@desirewellnessgroup.net::f6412499-a288-4d1c-b514-8ce3a8d31737" providerId="AD" clId="Web-{B50DEA45-1BF3-5CE8-5A08-E2DEA2E46661}" dt="2023-05-31T19:16:27.545" v="167"/>
          <ac:spMkLst>
            <pc:docMk/>
            <pc:sldMk cId="2317909420" sldId="280"/>
            <ac:spMk id="10" creationId="{F7117410-A2A4-4085-9ADC-46744551DBDE}"/>
          </ac:spMkLst>
        </pc:spChg>
        <pc:spChg chg="add">
          <ac:chgData name="Deidre Arms" userId="S::deidre.arms@desirewellnessgroup.net::f6412499-a288-4d1c-b514-8ce3a8d31737" providerId="AD" clId="Web-{B50DEA45-1BF3-5CE8-5A08-E2DEA2E46661}" dt="2023-05-31T19:16:27.545" v="167"/>
          <ac:spMkLst>
            <pc:docMk/>
            <pc:sldMk cId="2317909420" sldId="280"/>
            <ac:spMk id="12" creationId="{99F74EB5-E547-4FB4-95F5-BCC788F3C4A0}"/>
          </ac:spMkLst>
        </pc:spChg>
      </pc:sldChg>
      <pc:sldChg chg="addSp delSp modSp new mod setBg">
        <pc:chgData name="Deidre Arms" userId="S::deidre.arms@desirewellnessgroup.net::f6412499-a288-4d1c-b514-8ce3a8d31737" providerId="AD" clId="Web-{B50DEA45-1BF3-5CE8-5A08-E2DEA2E46661}" dt="2023-05-31T20:01:55.155" v="609"/>
        <pc:sldMkLst>
          <pc:docMk/>
          <pc:sldMk cId="2057824896" sldId="281"/>
        </pc:sldMkLst>
        <pc:spChg chg="mod">
          <ac:chgData name="Deidre Arms" userId="S::deidre.arms@desirewellnessgroup.net::f6412499-a288-4d1c-b514-8ce3a8d31737" providerId="AD" clId="Web-{B50DEA45-1BF3-5CE8-5A08-E2DEA2E46661}" dt="2023-05-31T20:01:55.155" v="609"/>
          <ac:spMkLst>
            <pc:docMk/>
            <pc:sldMk cId="2057824896" sldId="281"/>
            <ac:spMk id="2" creationId="{45C26533-C762-D970-AC86-3FF62B1EFC9F}"/>
          </ac:spMkLst>
        </pc:spChg>
        <pc:spChg chg="mod">
          <ac:chgData name="Deidre Arms" userId="S::deidre.arms@desirewellnessgroup.net::f6412499-a288-4d1c-b514-8ce3a8d31737" providerId="AD" clId="Web-{B50DEA45-1BF3-5CE8-5A08-E2DEA2E46661}" dt="2023-05-31T20:01:55.155" v="609"/>
          <ac:spMkLst>
            <pc:docMk/>
            <pc:sldMk cId="2057824896" sldId="281"/>
            <ac:spMk id="3" creationId="{F0431975-7875-2C03-B891-D4C647DB1735}"/>
          </ac:spMkLst>
        </pc:spChg>
        <pc:spChg chg="add del">
          <ac:chgData name="Deidre Arms" userId="S::deidre.arms@desirewellnessgroup.net::f6412499-a288-4d1c-b514-8ce3a8d31737" providerId="AD" clId="Web-{B50DEA45-1BF3-5CE8-5A08-E2DEA2E46661}" dt="2023-05-31T20:01:55.155" v="608"/>
          <ac:spMkLst>
            <pc:docMk/>
            <pc:sldMk cId="2057824896" sldId="281"/>
            <ac:spMk id="8" creationId="{E777E57D-6A88-4B5B-A068-2BA7FF4E8CCA}"/>
          </ac:spMkLst>
        </pc:spChg>
        <pc:spChg chg="add del">
          <ac:chgData name="Deidre Arms" userId="S::deidre.arms@desirewellnessgroup.net::f6412499-a288-4d1c-b514-8ce3a8d31737" providerId="AD" clId="Web-{B50DEA45-1BF3-5CE8-5A08-E2DEA2E46661}" dt="2023-05-31T20:01:55.155" v="608"/>
          <ac:spMkLst>
            <pc:docMk/>
            <pc:sldMk cId="2057824896" sldId="281"/>
            <ac:spMk id="10" creationId="{F7117410-A2A4-4085-9ADC-46744551DBDE}"/>
          </ac:spMkLst>
        </pc:spChg>
        <pc:spChg chg="add del">
          <ac:chgData name="Deidre Arms" userId="S::deidre.arms@desirewellnessgroup.net::f6412499-a288-4d1c-b514-8ce3a8d31737" providerId="AD" clId="Web-{B50DEA45-1BF3-5CE8-5A08-E2DEA2E46661}" dt="2023-05-31T20:01:55.155" v="608"/>
          <ac:spMkLst>
            <pc:docMk/>
            <pc:sldMk cId="2057824896" sldId="281"/>
            <ac:spMk id="12" creationId="{99F74EB5-E547-4FB4-95F5-BCC788F3C4A0}"/>
          </ac:spMkLst>
        </pc:spChg>
        <pc:spChg chg="add">
          <ac:chgData name="Deidre Arms" userId="S::deidre.arms@desirewellnessgroup.net::f6412499-a288-4d1c-b514-8ce3a8d31737" providerId="AD" clId="Web-{B50DEA45-1BF3-5CE8-5A08-E2DEA2E46661}" dt="2023-05-31T20:01:55.155" v="609"/>
          <ac:spMkLst>
            <pc:docMk/>
            <pc:sldMk cId="2057824896" sldId="281"/>
            <ac:spMk id="14" creationId="{074B4F7D-14B2-478B-8BF5-01E4E0C5D263}"/>
          </ac:spMkLst>
        </pc:spChg>
        <pc:spChg chg="add">
          <ac:chgData name="Deidre Arms" userId="S::deidre.arms@desirewellnessgroup.net::f6412499-a288-4d1c-b514-8ce3a8d31737" providerId="AD" clId="Web-{B50DEA45-1BF3-5CE8-5A08-E2DEA2E46661}" dt="2023-05-31T20:01:55.155" v="609"/>
          <ac:spMkLst>
            <pc:docMk/>
            <pc:sldMk cId="2057824896" sldId="281"/>
            <ac:spMk id="15" creationId="{DAF1966E-FD40-4A4A-B61B-C4DF7FA05F06}"/>
          </ac:spMkLst>
        </pc:spChg>
        <pc:spChg chg="add">
          <ac:chgData name="Deidre Arms" userId="S::deidre.arms@desirewellnessgroup.net::f6412499-a288-4d1c-b514-8ce3a8d31737" providerId="AD" clId="Web-{B50DEA45-1BF3-5CE8-5A08-E2DEA2E46661}" dt="2023-05-31T20:01:55.155" v="609"/>
          <ac:spMkLst>
            <pc:docMk/>
            <pc:sldMk cId="2057824896" sldId="281"/>
            <ac:spMk id="16" creationId="{047BFA19-D45E-416B-A404-7AF2F3F27017}"/>
          </ac:spMkLst>
        </pc:spChg>
        <pc:spChg chg="add">
          <ac:chgData name="Deidre Arms" userId="S::deidre.arms@desirewellnessgroup.net::f6412499-a288-4d1c-b514-8ce3a8d31737" providerId="AD" clId="Web-{B50DEA45-1BF3-5CE8-5A08-E2DEA2E46661}" dt="2023-05-31T20:01:55.155" v="609"/>
          <ac:spMkLst>
            <pc:docMk/>
            <pc:sldMk cId="2057824896" sldId="281"/>
            <ac:spMk id="17" creationId="{8E0105E7-23DB-4CF2-8258-FF47C7620F6E}"/>
          </ac:spMkLst>
        </pc:spChg>
      </pc:sldChg>
      <pc:sldChg chg="addSp delSp modSp new mod setBg">
        <pc:chgData name="Deidre Arms" userId="S::deidre.arms@desirewellnessgroup.net::f6412499-a288-4d1c-b514-8ce3a8d31737" providerId="AD" clId="Web-{B50DEA45-1BF3-5CE8-5A08-E2DEA2E46661}" dt="2023-05-31T20:21:11.979" v="794"/>
        <pc:sldMkLst>
          <pc:docMk/>
          <pc:sldMk cId="3447097110" sldId="282"/>
        </pc:sldMkLst>
        <pc:spChg chg="mod">
          <ac:chgData name="Deidre Arms" userId="S::deidre.arms@desirewellnessgroup.net::f6412499-a288-4d1c-b514-8ce3a8d31737" providerId="AD" clId="Web-{B50DEA45-1BF3-5CE8-5A08-E2DEA2E46661}" dt="2023-05-31T20:10:10.886" v="650"/>
          <ac:spMkLst>
            <pc:docMk/>
            <pc:sldMk cId="3447097110" sldId="282"/>
            <ac:spMk id="2" creationId="{04AEDBA6-84EE-E31C-6C5E-1887C4C2166C}"/>
          </ac:spMkLst>
        </pc:spChg>
        <pc:spChg chg="mod">
          <ac:chgData name="Deidre Arms" userId="S::deidre.arms@desirewellnessgroup.net::f6412499-a288-4d1c-b514-8ce3a8d31737" providerId="AD" clId="Web-{B50DEA45-1BF3-5CE8-5A08-E2DEA2E46661}" dt="2023-05-31T20:21:11.979" v="794"/>
          <ac:spMkLst>
            <pc:docMk/>
            <pc:sldMk cId="3447097110" sldId="282"/>
            <ac:spMk id="3" creationId="{C861123F-2D82-4C20-594B-E721CE611C9B}"/>
          </ac:spMkLst>
        </pc:spChg>
        <pc:spChg chg="add del">
          <ac:chgData name="Deidre Arms" userId="S::deidre.arms@desirewellnessgroup.net::f6412499-a288-4d1c-b514-8ce3a8d31737" providerId="AD" clId="Web-{B50DEA45-1BF3-5CE8-5A08-E2DEA2E46661}" dt="2023-05-31T20:21:11.979" v="794"/>
          <ac:spMkLst>
            <pc:docMk/>
            <pc:sldMk cId="3447097110" sldId="282"/>
            <ac:spMk id="8" creationId="{1C799903-48D5-4A31-A1A2-541072D9771E}"/>
          </ac:spMkLst>
        </pc:spChg>
        <pc:spChg chg="add del">
          <ac:chgData name="Deidre Arms" userId="S::deidre.arms@desirewellnessgroup.net::f6412499-a288-4d1c-b514-8ce3a8d31737" providerId="AD" clId="Web-{B50DEA45-1BF3-5CE8-5A08-E2DEA2E46661}" dt="2023-05-31T20:21:11.979" v="794"/>
          <ac:spMkLst>
            <pc:docMk/>
            <pc:sldMk cId="3447097110" sldId="282"/>
            <ac:spMk id="10" creationId="{8EFFF109-FC58-4FD3-BE05-9775A1310F55}"/>
          </ac:spMkLst>
        </pc:spChg>
        <pc:spChg chg="add del">
          <ac:chgData name="Deidre Arms" userId="S::deidre.arms@desirewellnessgroup.net::f6412499-a288-4d1c-b514-8ce3a8d31737" providerId="AD" clId="Web-{B50DEA45-1BF3-5CE8-5A08-E2DEA2E46661}" dt="2023-05-31T20:21:11.979" v="794"/>
          <ac:spMkLst>
            <pc:docMk/>
            <pc:sldMk cId="3447097110" sldId="282"/>
            <ac:spMk id="12" creationId="{E1B96AD6-92A9-4273-A62B-96A1C3E0BA95}"/>
          </ac:spMkLst>
        </pc:spChg>
        <pc:spChg chg="add del">
          <ac:chgData name="Deidre Arms" userId="S::deidre.arms@desirewellnessgroup.net::f6412499-a288-4d1c-b514-8ce3a8d31737" providerId="AD" clId="Web-{B50DEA45-1BF3-5CE8-5A08-E2DEA2E46661}" dt="2023-05-31T20:21:11.979" v="794"/>
          <ac:spMkLst>
            <pc:docMk/>
            <pc:sldMk cId="3447097110" sldId="282"/>
            <ac:spMk id="14" creationId="{463EEC44-1BA3-44ED-81FC-A644B04B2A44}"/>
          </ac:spMkLst>
        </pc:spChg>
        <pc:spChg chg="add">
          <ac:chgData name="Deidre Arms" userId="S::deidre.arms@desirewellnessgroup.net::f6412499-a288-4d1c-b514-8ce3a8d31737" providerId="AD" clId="Web-{B50DEA45-1BF3-5CE8-5A08-E2DEA2E46661}" dt="2023-05-31T20:21:11.979" v="794"/>
          <ac:spMkLst>
            <pc:docMk/>
            <pc:sldMk cId="3447097110" sldId="282"/>
            <ac:spMk id="19" creationId="{1C799903-48D5-4A31-A1A2-541072D9771E}"/>
          </ac:spMkLst>
        </pc:spChg>
        <pc:spChg chg="add">
          <ac:chgData name="Deidre Arms" userId="S::deidre.arms@desirewellnessgroup.net::f6412499-a288-4d1c-b514-8ce3a8d31737" providerId="AD" clId="Web-{B50DEA45-1BF3-5CE8-5A08-E2DEA2E46661}" dt="2023-05-31T20:21:11.979" v="794"/>
          <ac:spMkLst>
            <pc:docMk/>
            <pc:sldMk cId="3447097110" sldId="282"/>
            <ac:spMk id="21" creationId="{8EFFF109-FC58-4FD3-BE05-9775A1310F55}"/>
          </ac:spMkLst>
        </pc:spChg>
        <pc:spChg chg="add">
          <ac:chgData name="Deidre Arms" userId="S::deidre.arms@desirewellnessgroup.net::f6412499-a288-4d1c-b514-8ce3a8d31737" providerId="AD" clId="Web-{B50DEA45-1BF3-5CE8-5A08-E2DEA2E46661}" dt="2023-05-31T20:21:11.979" v="794"/>
          <ac:spMkLst>
            <pc:docMk/>
            <pc:sldMk cId="3447097110" sldId="282"/>
            <ac:spMk id="23" creationId="{E1B96AD6-92A9-4273-A62B-96A1C3E0BA95}"/>
          </ac:spMkLst>
        </pc:spChg>
        <pc:spChg chg="add">
          <ac:chgData name="Deidre Arms" userId="S::deidre.arms@desirewellnessgroup.net::f6412499-a288-4d1c-b514-8ce3a8d31737" providerId="AD" clId="Web-{B50DEA45-1BF3-5CE8-5A08-E2DEA2E46661}" dt="2023-05-31T20:21:11.979" v="794"/>
          <ac:spMkLst>
            <pc:docMk/>
            <pc:sldMk cId="3447097110" sldId="282"/>
            <ac:spMk id="25" creationId="{463EEC44-1BA3-44ED-81FC-A644B04B2A44}"/>
          </ac:spMkLst>
        </pc:spChg>
      </pc:sldChg>
      <pc:sldChg chg="modSp new">
        <pc:chgData name="Deidre Arms" userId="S::deidre.arms@desirewellnessgroup.net::f6412499-a288-4d1c-b514-8ce3a8d31737" providerId="AD" clId="Web-{B50DEA45-1BF3-5CE8-5A08-E2DEA2E46661}" dt="2023-05-31T20:13:26.250" v="764" actId="20577"/>
        <pc:sldMkLst>
          <pc:docMk/>
          <pc:sldMk cId="3181273823" sldId="283"/>
        </pc:sldMkLst>
        <pc:spChg chg="mod">
          <ac:chgData name="Deidre Arms" userId="S::deidre.arms@desirewellnessgroup.net::f6412499-a288-4d1c-b514-8ce3a8d31737" providerId="AD" clId="Web-{B50DEA45-1BF3-5CE8-5A08-E2DEA2E46661}" dt="2023-05-31T20:10:31.027" v="654" actId="20577"/>
          <ac:spMkLst>
            <pc:docMk/>
            <pc:sldMk cId="3181273823" sldId="283"/>
            <ac:spMk id="2" creationId="{452A4B1B-25F7-F18F-C243-D1C48CD8EEB0}"/>
          </ac:spMkLst>
        </pc:spChg>
        <pc:spChg chg="mod">
          <ac:chgData name="Deidre Arms" userId="S::deidre.arms@desirewellnessgroup.net::f6412499-a288-4d1c-b514-8ce3a8d31737" providerId="AD" clId="Web-{B50DEA45-1BF3-5CE8-5A08-E2DEA2E46661}" dt="2023-05-31T20:13:26.250" v="764" actId="20577"/>
          <ac:spMkLst>
            <pc:docMk/>
            <pc:sldMk cId="3181273823" sldId="283"/>
            <ac:spMk id="3" creationId="{EBC14314-6F98-FCC7-89A8-55A5D4B5F4E0}"/>
          </ac:spMkLst>
        </pc:spChg>
      </pc:sldChg>
      <pc:sldChg chg="modSp new del">
        <pc:chgData name="Deidre Arms" userId="S::deidre.arms@desirewellnessgroup.net::f6412499-a288-4d1c-b514-8ce3a8d31737" providerId="AD" clId="Web-{B50DEA45-1BF3-5CE8-5A08-E2DEA2E46661}" dt="2023-05-31T20:17:13.927" v="767"/>
        <pc:sldMkLst>
          <pc:docMk/>
          <pc:sldMk cId="1624075513" sldId="284"/>
        </pc:sldMkLst>
        <pc:spChg chg="mod">
          <ac:chgData name="Deidre Arms" userId="S::deidre.arms@desirewellnessgroup.net::f6412499-a288-4d1c-b514-8ce3a8d31737" providerId="AD" clId="Web-{B50DEA45-1BF3-5CE8-5A08-E2DEA2E46661}" dt="2023-05-31T20:17:10.614" v="766" actId="20577"/>
          <ac:spMkLst>
            <pc:docMk/>
            <pc:sldMk cId="1624075513" sldId="284"/>
            <ac:spMk id="3" creationId="{3373A981-9690-8D3C-AF6B-406D64E5DAE5}"/>
          </ac:spMkLst>
        </pc:spChg>
      </pc:sldChg>
      <pc:sldChg chg="addSp delSp modSp new mod ord setBg addAnim">
        <pc:chgData name="Deidre Arms" userId="S::deidre.arms@desirewellnessgroup.net::f6412499-a288-4d1c-b514-8ce3a8d31737" providerId="AD" clId="Web-{B50DEA45-1BF3-5CE8-5A08-E2DEA2E46661}" dt="2023-05-31T20:19:13.398" v="789"/>
        <pc:sldMkLst>
          <pc:docMk/>
          <pc:sldMk cId="2867310929" sldId="284"/>
        </pc:sldMkLst>
        <pc:spChg chg="mod ord">
          <ac:chgData name="Deidre Arms" userId="S::deidre.arms@desirewellnessgroup.net::f6412499-a288-4d1c-b514-8ce3a8d31737" providerId="AD" clId="Web-{B50DEA45-1BF3-5CE8-5A08-E2DEA2E46661}" dt="2023-05-31T20:18:58.164" v="788"/>
          <ac:spMkLst>
            <pc:docMk/>
            <pc:sldMk cId="2867310929" sldId="284"/>
            <ac:spMk id="2" creationId="{B11B3614-7A37-9802-3938-3A8328DD564B}"/>
          </ac:spMkLst>
        </pc:spChg>
        <pc:spChg chg="add mod">
          <ac:chgData name="Deidre Arms" userId="S::deidre.arms@desirewellnessgroup.net::f6412499-a288-4d1c-b514-8ce3a8d31737" providerId="AD" clId="Web-{B50DEA45-1BF3-5CE8-5A08-E2DEA2E46661}" dt="2023-05-31T20:18:58.164" v="788"/>
          <ac:spMkLst>
            <pc:docMk/>
            <pc:sldMk cId="2867310929" sldId="284"/>
            <ac:spMk id="4" creationId="{C3E3FCEB-72A5-4EEB-24B0-F3DE1C0E2B71}"/>
          </ac:spMkLst>
        </pc:spChg>
        <pc:spChg chg="add del">
          <ac:chgData name="Deidre Arms" userId="S::deidre.arms@desirewellnessgroup.net::f6412499-a288-4d1c-b514-8ce3a8d31737" providerId="AD" clId="Web-{B50DEA45-1BF3-5CE8-5A08-E2DEA2E46661}" dt="2023-05-31T20:18:10.866" v="783"/>
          <ac:spMkLst>
            <pc:docMk/>
            <pc:sldMk cId="2867310929" sldId="284"/>
            <ac:spMk id="7" creationId="{8D06CE56-3881-4ADA-8CEF-D18B02C242A3}"/>
          </ac:spMkLst>
        </pc:spChg>
        <pc:spChg chg="add del">
          <ac:chgData name="Deidre Arms" userId="S::deidre.arms@desirewellnessgroup.net::f6412499-a288-4d1c-b514-8ce3a8d31737" providerId="AD" clId="Web-{B50DEA45-1BF3-5CE8-5A08-E2DEA2E46661}" dt="2023-05-31T20:18:10.866" v="783"/>
          <ac:spMkLst>
            <pc:docMk/>
            <pc:sldMk cId="2867310929" sldId="284"/>
            <ac:spMk id="9" creationId="{79F3C543-62EC-4433-9C93-A2CD8764E9B4}"/>
          </ac:spMkLst>
        </pc:spChg>
        <pc:spChg chg="add del">
          <ac:chgData name="Deidre Arms" userId="S::deidre.arms@desirewellnessgroup.net::f6412499-a288-4d1c-b514-8ce3a8d31737" providerId="AD" clId="Web-{B50DEA45-1BF3-5CE8-5A08-E2DEA2E46661}" dt="2023-05-31T20:18:10.866" v="783"/>
          <ac:spMkLst>
            <pc:docMk/>
            <pc:sldMk cId="2867310929" sldId="284"/>
            <ac:spMk id="11" creationId="{1ACA2EA0-FFD3-42EC-9406-B595015ED96E}"/>
          </ac:spMkLst>
        </pc:spChg>
        <pc:spChg chg="add del">
          <ac:chgData name="Deidre Arms" userId="S::deidre.arms@desirewellnessgroup.net::f6412499-a288-4d1c-b514-8ce3a8d31737" providerId="AD" clId="Web-{B50DEA45-1BF3-5CE8-5A08-E2DEA2E46661}" dt="2023-05-31T20:18:10.866" v="783"/>
          <ac:spMkLst>
            <pc:docMk/>
            <pc:sldMk cId="2867310929" sldId="284"/>
            <ac:spMk id="13" creationId="{D5288BCE-665C-472A-8C43-664BCFA31E43}"/>
          </ac:spMkLst>
        </pc:spChg>
        <pc:spChg chg="add del">
          <ac:chgData name="Deidre Arms" userId="S::deidre.arms@desirewellnessgroup.net::f6412499-a288-4d1c-b514-8ce3a8d31737" providerId="AD" clId="Web-{B50DEA45-1BF3-5CE8-5A08-E2DEA2E46661}" dt="2023-05-31T20:18:10.866" v="783"/>
          <ac:spMkLst>
            <pc:docMk/>
            <pc:sldMk cId="2867310929" sldId="284"/>
            <ac:spMk id="15" creationId="{46C57131-53A7-4C1A-BEA8-25F06A06AD29}"/>
          </ac:spMkLst>
        </pc:spChg>
        <pc:spChg chg="add del">
          <ac:chgData name="Deidre Arms" userId="S::deidre.arms@desirewellnessgroup.net::f6412499-a288-4d1c-b514-8ce3a8d31737" providerId="AD" clId="Web-{B50DEA45-1BF3-5CE8-5A08-E2DEA2E46661}" dt="2023-05-31T20:18:58.164" v="788"/>
          <ac:spMkLst>
            <pc:docMk/>
            <pc:sldMk cId="2867310929" sldId="284"/>
            <ac:spMk id="20" creationId="{8D06CE56-3881-4ADA-8CEF-D18B02C242A3}"/>
          </ac:spMkLst>
        </pc:spChg>
        <pc:spChg chg="add del">
          <ac:chgData name="Deidre Arms" userId="S::deidre.arms@desirewellnessgroup.net::f6412499-a288-4d1c-b514-8ce3a8d31737" providerId="AD" clId="Web-{B50DEA45-1BF3-5CE8-5A08-E2DEA2E46661}" dt="2023-05-31T20:18:58.164" v="788"/>
          <ac:spMkLst>
            <pc:docMk/>
            <pc:sldMk cId="2867310929" sldId="284"/>
            <ac:spMk id="22" creationId="{79F3C543-62EC-4433-9C93-A2CD8764E9B4}"/>
          </ac:spMkLst>
        </pc:spChg>
        <pc:spChg chg="add del">
          <ac:chgData name="Deidre Arms" userId="S::deidre.arms@desirewellnessgroup.net::f6412499-a288-4d1c-b514-8ce3a8d31737" providerId="AD" clId="Web-{B50DEA45-1BF3-5CE8-5A08-E2DEA2E46661}" dt="2023-05-31T20:18:58.164" v="788"/>
          <ac:spMkLst>
            <pc:docMk/>
            <pc:sldMk cId="2867310929" sldId="284"/>
            <ac:spMk id="24" creationId="{58A7B327-35EE-44E9-8CE4-4DD5744B61DC}"/>
          </ac:spMkLst>
        </pc:spChg>
        <pc:spChg chg="add del">
          <ac:chgData name="Deidre Arms" userId="S::deidre.arms@desirewellnessgroup.net::f6412499-a288-4d1c-b514-8ce3a8d31737" providerId="AD" clId="Web-{B50DEA45-1BF3-5CE8-5A08-E2DEA2E46661}" dt="2023-05-31T20:18:58.164" v="788"/>
          <ac:spMkLst>
            <pc:docMk/>
            <pc:sldMk cId="2867310929" sldId="284"/>
            <ac:spMk id="26" creationId="{284A8429-F65A-490D-96E4-1158D3E8A026}"/>
          </ac:spMkLst>
        </pc:spChg>
        <pc:spChg chg="add del">
          <ac:chgData name="Deidre Arms" userId="S::deidre.arms@desirewellnessgroup.net::f6412499-a288-4d1c-b514-8ce3a8d31737" providerId="AD" clId="Web-{B50DEA45-1BF3-5CE8-5A08-E2DEA2E46661}" dt="2023-05-31T20:18:58.164" v="788"/>
          <ac:spMkLst>
            <pc:docMk/>
            <pc:sldMk cId="2867310929" sldId="284"/>
            <ac:spMk id="28" creationId="{0F022291-A82B-4D23-A1E0-5F9BD684669E}"/>
          </ac:spMkLst>
        </pc:spChg>
        <pc:spChg chg="add">
          <ac:chgData name="Deidre Arms" userId="S::deidre.arms@desirewellnessgroup.net::f6412499-a288-4d1c-b514-8ce3a8d31737" providerId="AD" clId="Web-{B50DEA45-1BF3-5CE8-5A08-E2DEA2E46661}" dt="2023-05-31T20:18:58.164" v="788"/>
          <ac:spMkLst>
            <pc:docMk/>
            <pc:sldMk cId="2867310929" sldId="284"/>
            <ac:spMk id="33" creationId="{8D06CE56-3881-4ADA-8CEF-D18B02C242A3}"/>
          </ac:spMkLst>
        </pc:spChg>
        <pc:spChg chg="add">
          <ac:chgData name="Deidre Arms" userId="S::deidre.arms@desirewellnessgroup.net::f6412499-a288-4d1c-b514-8ce3a8d31737" providerId="AD" clId="Web-{B50DEA45-1BF3-5CE8-5A08-E2DEA2E46661}" dt="2023-05-31T20:18:58.164" v="788"/>
          <ac:spMkLst>
            <pc:docMk/>
            <pc:sldMk cId="2867310929" sldId="284"/>
            <ac:spMk id="35" creationId="{79F3C543-62EC-4433-9C93-A2CD8764E9B4}"/>
          </ac:spMkLst>
        </pc:spChg>
        <pc:spChg chg="add">
          <ac:chgData name="Deidre Arms" userId="S::deidre.arms@desirewellnessgroup.net::f6412499-a288-4d1c-b514-8ce3a8d31737" providerId="AD" clId="Web-{B50DEA45-1BF3-5CE8-5A08-E2DEA2E46661}" dt="2023-05-31T20:18:58.164" v="788"/>
          <ac:spMkLst>
            <pc:docMk/>
            <pc:sldMk cId="2867310929" sldId="284"/>
            <ac:spMk id="37" creationId="{2FB82883-1DC0-4BE1-A607-009095F3355A}"/>
          </ac:spMkLst>
        </pc:spChg>
        <pc:spChg chg="add">
          <ac:chgData name="Deidre Arms" userId="S::deidre.arms@desirewellnessgroup.net::f6412499-a288-4d1c-b514-8ce3a8d31737" providerId="AD" clId="Web-{B50DEA45-1BF3-5CE8-5A08-E2DEA2E46661}" dt="2023-05-31T20:18:58.164" v="788"/>
          <ac:spMkLst>
            <pc:docMk/>
            <pc:sldMk cId="2867310929" sldId="284"/>
            <ac:spMk id="39" creationId="{9FA98EAA-A866-4C95-A2A8-44E46FBAD5A0}"/>
          </ac:spMkLst>
        </pc:spChg>
        <pc:picChg chg="add mod">
          <ac:chgData name="Deidre Arms" userId="S::deidre.arms@desirewellnessgroup.net::f6412499-a288-4d1c-b514-8ce3a8d31737" providerId="AD" clId="Web-{B50DEA45-1BF3-5CE8-5A08-E2DEA2E46661}" dt="2023-05-31T20:18:58.164" v="788"/>
          <ac:picMkLst>
            <pc:docMk/>
            <pc:sldMk cId="2867310929" sldId="284"/>
            <ac:picMk id="3" creationId="{B2AF783C-B416-6B34-C538-2352292BDAA7}"/>
          </ac:picMkLst>
        </pc:picChg>
      </pc:sldChg>
      <pc:sldChg chg="addSp modSp new mod setBg">
        <pc:chgData name="Deidre Arms" userId="S::deidre.arms@desirewellnessgroup.net::f6412499-a288-4d1c-b514-8ce3a8d31737" providerId="AD" clId="Web-{B50DEA45-1BF3-5CE8-5A08-E2DEA2E46661}" dt="2023-05-31T20:23:18.263" v="852"/>
        <pc:sldMkLst>
          <pc:docMk/>
          <pc:sldMk cId="1236403815" sldId="285"/>
        </pc:sldMkLst>
        <pc:spChg chg="mod">
          <ac:chgData name="Deidre Arms" userId="S::deidre.arms@desirewellnessgroup.net::f6412499-a288-4d1c-b514-8ce3a8d31737" providerId="AD" clId="Web-{B50DEA45-1BF3-5CE8-5A08-E2DEA2E46661}" dt="2023-05-31T20:23:18.263" v="852"/>
          <ac:spMkLst>
            <pc:docMk/>
            <pc:sldMk cId="1236403815" sldId="285"/>
            <ac:spMk id="2" creationId="{CFB0514C-F7D1-7971-9E3D-1850247A34D2}"/>
          </ac:spMkLst>
        </pc:spChg>
        <pc:spChg chg="mod">
          <ac:chgData name="Deidre Arms" userId="S::deidre.arms@desirewellnessgroup.net::f6412499-a288-4d1c-b514-8ce3a8d31737" providerId="AD" clId="Web-{B50DEA45-1BF3-5CE8-5A08-E2DEA2E46661}" dt="2023-05-31T20:23:18.263" v="852"/>
          <ac:spMkLst>
            <pc:docMk/>
            <pc:sldMk cId="1236403815" sldId="285"/>
            <ac:spMk id="3" creationId="{72DD88DE-1A01-D16E-7160-F2AEC45CAEA0}"/>
          </ac:spMkLst>
        </pc:spChg>
        <pc:spChg chg="add">
          <ac:chgData name="Deidre Arms" userId="S::deidre.arms@desirewellnessgroup.net::f6412499-a288-4d1c-b514-8ce3a8d31737" providerId="AD" clId="Web-{B50DEA45-1BF3-5CE8-5A08-E2DEA2E46661}" dt="2023-05-31T20:23:18.263" v="852"/>
          <ac:spMkLst>
            <pc:docMk/>
            <pc:sldMk cId="1236403815" sldId="285"/>
            <ac:spMk id="8" creationId="{E777E57D-6A88-4B5B-A068-2BA7FF4E8CCA}"/>
          </ac:spMkLst>
        </pc:spChg>
        <pc:spChg chg="add">
          <ac:chgData name="Deidre Arms" userId="S::deidre.arms@desirewellnessgroup.net::f6412499-a288-4d1c-b514-8ce3a8d31737" providerId="AD" clId="Web-{B50DEA45-1BF3-5CE8-5A08-E2DEA2E46661}" dt="2023-05-31T20:23:18.263" v="852"/>
          <ac:spMkLst>
            <pc:docMk/>
            <pc:sldMk cId="1236403815" sldId="285"/>
            <ac:spMk id="10" creationId="{F7117410-A2A4-4085-9ADC-46744551DBDE}"/>
          </ac:spMkLst>
        </pc:spChg>
        <pc:spChg chg="add">
          <ac:chgData name="Deidre Arms" userId="S::deidre.arms@desirewellnessgroup.net::f6412499-a288-4d1c-b514-8ce3a8d31737" providerId="AD" clId="Web-{B50DEA45-1BF3-5CE8-5A08-E2DEA2E46661}" dt="2023-05-31T20:23:18.263" v="852"/>
          <ac:spMkLst>
            <pc:docMk/>
            <pc:sldMk cId="1236403815" sldId="285"/>
            <ac:spMk id="12" creationId="{99F74EB5-E547-4FB4-95F5-BCC788F3C4A0}"/>
          </ac:spMkLst>
        </pc:spChg>
      </pc:sldChg>
    </pc:docChg>
  </pc:docChgLst>
  <pc:docChgLst>
    <pc:chgData name="Deidre Arms" userId="S::deidre.arms@desirewellnessgroup.net::f6412499-a288-4d1c-b514-8ce3a8d31737" providerId="AD" clId="Web-{C2DD8170-B3E5-4EED-BF96-8F502403099B}"/>
    <pc:docChg chg="modSld sldOrd">
      <pc:chgData name="Deidre Arms" userId="S::deidre.arms@desirewellnessgroup.net::f6412499-a288-4d1c-b514-8ce3a8d31737" providerId="AD" clId="Web-{C2DD8170-B3E5-4EED-BF96-8F502403099B}" dt="2023-07-12T17:03:10.302" v="3"/>
      <pc:docMkLst>
        <pc:docMk/>
      </pc:docMkLst>
      <pc:sldChg chg="ord">
        <pc:chgData name="Deidre Arms" userId="S::deidre.arms@desirewellnessgroup.net::f6412499-a288-4d1c-b514-8ce3a8d31737" providerId="AD" clId="Web-{C2DD8170-B3E5-4EED-BF96-8F502403099B}" dt="2023-07-12T17:03:10.302" v="3"/>
        <pc:sldMkLst>
          <pc:docMk/>
          <pc:sldMk cId="109857222" sldId="256"/>
        </pc:sldMkLst>
      </pc:sldChg>
      <pc:sldChg chg="modSp">
        <pc:chgData name="Deidre Arms" userId="S::deidre.arms@desirewellnessgroup.net::f6412499-a288-4d1c-b514-8ce3a8d31737" providerId="AD" clId="Web-{C2DD8170-B3E5-4EED-BF96-8F502403099B}" dt="2023-07-12T14:49:00.676" v="1" actId="20577"/>
        <pc:sldMkLst>
          <pc:docMk/>
          <pc:sldMk cId="756814408" sldId="298"/>
        </pc:sldMkLst>
        <pc:graphicFrameChg chg="modGraphic">
          <ac:chgData name="Deidre Arms" userId="S::deidre.arms@desirewellnessgroup.net::f6412499-a288-4d1c-b514-8ce3a8d31737" providerId="AD" clId="Web-{C2DD8170-B3E5-4EED-BF96-8F502403099B}" dt="2023-07-12T14:49:00.676" v="1" actId="20577"/>
          <ac:graphicFrameMkLst>
            <pc:docMk/>
            <pc:sldMk cId="756814408" sldId="298"/>
            <ac:graphicFrameMk id="5" creationId="{EE1BBA70-9766-4677-A84A-79D878DA447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C2807-6C23-486C-BEEF-EB05E572C58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797746B-48CE-42B4-8761-8B2CEB7B2635}">
      <dgm:prSet/>
      <dgm:spPr/>
      <dgm:t>
        <a:bodyPr/>
        <a:lstStyle/>
        <a:p>
          <a:r>
            <a:rPr lang="en-US"/>
            <a:t>Menopause is a natural transition away from fertility. </a:t>
          </a:r>
        </a:p>
      </dgm:t>
    </dgm:pt>
    <dgm:pt modelId="{99032F05-FD1B-4896-A8B9-4D07F752B149}" type="parTrans" cxnId="{2F425F0A-18A2-4743-A732-46356822ABF2}">
      <dgm:prSet/>
      <dgm:spPr/>
      <dgm:t>
        <a:bodyPr/>
        <a:lstStyle/>
        <a:p>
          <a:endParaRPr lang="en-US"/>
        </a:p>
      </dgm:t>
    </dgm:pt>
    <dgm:pt modelId="{08D2C01A-237F-4B81-98E1-9EF4C8D02157}" type="sibTrans" cxnId="{2F425F0A-18A2-4743-A732-46356822ABF2}">
      <dgm:prSet/>
      <dgm:spPr/>
      <dgm:t>
        <a:bodyPr/>
        <a:lstStyle/>
        <a:p>
          <a:endParaRPr lang="en-US"/>
        </a:p>
      </dgm:t>
    </dgm:pt>
    <dgm:pt modelId="{3147F4A4-D8D6-4393-A1C3-F3F4321CB436}">
      <dgm:prSet/>
      <dgm:spPr/>
      <dgm:t>
        <a:bodyPr/>
        <a:lstStyle/>
        <a:p>
          <a:r>
            <a:rPr lang="en-US"/>
            <a:t>It is marked by the end of monthly menstruating (12 months after last menstrual cycle)</a:t>
          </a:r>
        </a:p>
      </dgm:t>
    </dgm:pt>
    <dgm:pt modelId="{F446DE1B-6D4C-46CA-A0E0-408C57E1A861}" type="parTrans" cxnId="{6BCDBA3E-ECE9-4DFD-A0AC-4F54A1866C3C}">
      <dgm:prSet/>
      <dgm:spPr/>
      <dgm:t>
        <a:bodyPr/>
        <a:lstStyle/>
        <a:p>
          <a:endParaRPr lang="en-US"/>
        </a:p>
      </dgm:t>
    </dgm:pt>
    <dgm:pt modelId="{78AA05B7-BA67-4D32-96A5-C8B939FC0F90}" type="sibTrans" cxnId="{6BCDBA3E-ECE9-4DFD-A0AC-4F54A1866C3C}">
      <dgm:prSet/>
      <dgm:spPr/>
      <dgm:t>
        <a:bodyPr/>
        <a:lstStyle/>
        <a:p>
          <a:endParaRPr lang="en-US"/>
        </a:p>
      </dgm:t>
    </dgm:pt>
    <dgm:pt modelId="{D84AE5D3-3661-484A-AF07-D72128B55DB5}">
      <dgm:prSet/>
      <dgm:spPr/>
      <dgm:t>
        <a:bodyPr/>
        <a:lstStyle/>
        <a:p>
          <a:r>
            <a:rPr lang="en-US"/>
            <a:t>Stop releasing egg for fertilization</a:t>
          </a:r>
        </a:p>
      </dgm:t>
    </dgm:pt>
    <dgm:pt modelId="{9D822F9F-EAB6-4946-8C14-3B987A20FFB5}" type="parTrans" cxnId="{C2DADCAB-D312-46C3-9935-BF0E40C2CDB6}">
      <dgm:prSet/>
      <dgm:spPr/>
      <dgm:t>
        <a:bodyPr/>
        <a:lstStyle/>
        <a:p>
          <a:endParaRPr lang="en-US"/>
        </a:p>
      </dgm:t>
    </dgm:pt>
    <dgm:pt modelId="{AFA85AF2-6498-48DB-8055-2DFB2FB028CD}" type="sibTrans" cxnId="{C2DADCAB-D312-46C3-9935-BF0E40C2CDB6}">
      <dgm:prSet/>
      <dgm:spPr/>
      <dgm:t>
        <a:bodyPr/>
        <a:lstStyle/>
        <a:p>
          <a:endParaRPr lang="en-US"/>
        </a:p>
      </dgm:t>
    </dgm:pt>
    <dgm:pt modelId="{D194735A-78FC-41C6-9CCF-E6D0F249F337}">
      <dgm:prSet/>
      <dgm:spPr/>
      <dgm:t>
        <a:bodyPr/>
        <a:lstStyle/>
        <a:p>
          <a:r>
            <a:rPr lang="en-US"/>
            <a:t>Ovaries stop giving the body estrogen and progesterone but continue to produce androgens. </a:t>
          </a:r>
        </a:p>
      </dgm:t>
    </dgm:pt>
    <dgm:pt modelId="{428BB525-B6B3-4345-B4FB-55DABEC1DFE2}" type="parTrans" cxnId="{2E8EC51B-7C66-465D-B21C-1E3B329E7C0A}">
      <dgm:prSet/>
      <dgm:spPr/>
      <dgm:t>
        <a:bodyPr/>
        <a:lstStyle/>
        <a:p>
          <a:endParaRPr lang="en-US"/>
        </a:p>
      </dgm:t>
    </dgm:pt>
    <dgm:pt modelId="{0695745C-ECCB-4DE7-B60B-7EFE008AD6B1}" type="sibTrans" cxnId="{2E8EC51B-7C66-465D-B21C-1E3B329E7C0A}">
      <dgm:prSet/>
      <dgm:spPr/>
      <dgm:t>
        <a:bodyPr/>
        <a:lstStyle/>
        <a:p>
          <a:endParaRPr lang="en-US"/>
        </a:p>
      </dgm:t>
    </dgm:pt>
    <dgm:pt modelId="{3C2256C0-C18E-4A55-9CD0-553E9153EC98}">
      <dgm:prSet/>
      <dgm:spPr/>
      <dgm:t>
        <a:bodyPr/>
        <a:lstStyle/>
        <a:p>
          <a:r>
            <a:rPr lang="en-US"/>
            <a:t>Androgen aromatization is the main source of estrogen after menopause</a:t>
          </a:r>
        </a:p>
      </dgm:t>
    </dgm:pt>
    <dgm:pt modelId="{A2D26EA0-FE19-4353-B21E-C9097F4721CE}" type="parTrans" cxnId="{261A21A5-3FB5-44FA-AD32-6C4573F08B21}">
      <dgm:prSet/>
      <dgm:spPr/>
      <dgm:t>
        <a:bodyPr/>
        <a:lstStyle/>
        <a:p>
          <a:endParaRPr lang="en-US"/>
        </a:p>
      </dgm:t>
    </dgm:pt>
    <dgm:pt modelId="{34963A13-6157-4F76-AB74-64C4A21AE57A}" type="sibTrans" cxnId="{261A21A5-3FB5-44FA-AD32-6C4573F08B21}">
      <dgm:prSet/>
      <dgm:spPr/>
      <dgm:t>
        <a:bodyPr/>
        <a:lstStyle/>
        <a:p>
          <a:endParaRPr lang="en-US"/>
        </a:p>
      </dgm:t>
    </dgm:pt>
    <dgm:pt modelId="{834D1779-8C84-4000-B6D7-E31E8BF89CEB}" type="pres">
      <dgm:prSet presAssocID="{FF7C2807-6C23-486C-BEEF-EB05E572C589}" presName="outerComposite" presStyleCnt="0">
        <dgm:presLayoutVars>
          <dgm:chMax val="5"/>
          <dgm:dir/>
          <dgm:resizeHandles val="exact"/>
        </dgm:presLayoutVars>
      </dgm:prSet>
      <dgm:spPr/>
      <dgm:t>
        <a:bodyPr/>
        <a:lstStyle/>
        <a:p>
          <a:endParaRPr lang="en-US"/>
        </a:p>
      </dgm:t>
    </dgm:pt>
    <dgm:pt modelId="{83A8D66D-23AC-4E6C-9B9A-3842E3E2EFDC}" type="pres">
      <dgm:prSet presAssocID="{FF7C2807-6C23-486C-BEEF-EB05E572C589}" presName="dummyMaxCanvas" presStyleCnt="0">
        <dgm:presLayoutVars/>
      </dgm:prSet>
      <dgm:spPr/>
    </dgm:pt>
    <dgm:pt modelId="{21F8D0BD-B4EF-474F-A92A-8D42D578341D}" type="pres">
      <dgm:prSet presAssocID="{FF7C2807-6C23-486C-BEEF-EB05E572C589}" presName="FiveNodes_1" presStyleLbl="node1" presStyleIdx="0" presStyleCnt="5">
        <dgm:presLayoutVars>
          <dgm:bulletEnabled val="1"/>
        </dgm:presLayoutVars>
      </dgm:prSet>
      <dgm:spPr/>
      <dgm:t>
        <a:bodyPr/>
        <a:lstStyle/>
        <a:p>
          <a:endParaRPr lang="en-US"/>
        </a:p>
      </dgm:t>
    </dgm:pt>
    <dgm:pt modelId="{427E303F-0244-4260-8861-403D44FA58A6}" type="pres">
      <dgm:prSet presAssocID="{FF7C2807-6C23-486C-BEEF-EB05E572C589}" presName="FiveNodes_2" presStyleLbl="node1" presStyleIdx="1" presStyleCnt="5">
        <dgm:presLayoutVars>
          <dgm:bulletEnabled val="1"/>
        </dgm:presLayoutVars>
      </dgm:prSet>
      <dgm:spPr/>
      <dgm:t>
        <a:bodyPr/>
        <a:lstStyle/>
        <a:p>
          <a:endParaRPr lang="en-US"/>
        </a:p>
      </dgm:t>
    </dgm:pt>
    <dgm:pt modelId="{E039F185-D3FE-494F-A654-46FDC09D6B1D}" type="pres">
      <dgm:prSet presAssocID="{FF7C2807-6C23-486C-BEEF-EB05E572C589}" presName="FiveNodes_3" presStyleLbl="node1" presStyleIdx="2" presStyleCnt="5">
        <dgm:presLayoutVars>
          <dgm:bulletEnabled val="1"/>
        </dgm:presLayoutVars>
      </dgm:prSet>
      <dgm:spPr/>
      <dgm:t>
        <a:bodyPr/>
        <a:lstStyle/>
        <a:p>
          <a:endParaRPr lang="en-US"/>
        </a:p>
      </dgm:t>
    </dgm:pt>
    <dgm:pt modelId="{6860CB92-5C1F-4334-A918-6B4E7436054F}" type="pres">
      <dgm:prSet presAssocID="{FF7C2807-6C23-486C-BEEF-EB05E572C589}" presName="FiveNodes_4" presStyleLbl="node1" presStyleIdx="3" presStyleCnt="5">
        <dgm:presLayoutVars>
          <dgm:bulletEnabled val="1"/>
        </dgm:presLayoutVars>
      </dgm:prSet>
      <dgm:spPr/>
      <dgm:t>
        <a:bodyPr/>
        <a:lstStyle/>
        <a:p>
          <a:endParaRPr lang="en-US"/>
        </a:p>
      </dgm:t>
    </dgm:pt>
    <dgm:pt modelId="{F0098766-755F-4294-BF9D-2988890FA027}" type="pres">
      <dgm:prSet presAssocID="{FF7C2807-6C23-486C-BEEF-EB05E572C589}" presName="FiveNodes_5" presStyleLbl="node1" presStyleIdx="4" presStyleCnt="5">
        <dgm:presLayoutVars>
          <dgm:bulletEnabled val="1"/>
        </dgm:presLayoutVars>
      </dgm:prSet>
      <dgm:spPr/>
      <dgm:t>
        <a:bodyPr/>
        <a:lstStyle/>
        <a:p>
          <a:endParaRPr lang="en-US"/>
        </a:p>
      </dgm:t>
    </dgm:pt>
    <dgm:pt modelId="{CB15F033-37BB-44AB-907F-1B6C4B6FC41E}" type="pres">
      <dgm:prSet presAssocID="{FF7C2807-6C23-486C-BEEF-EB05E572C589}" presName="FiveConn_1-2" presStyleLbl="fgAccFollowNode1" presStyleIdx="0" presStyleCnt="4">
        <dgm:presLayoutVars>
          <dgm:bulletEnabled val="1"/>
        </dgm:presLayoutVars>
      </dgm:prSet>
      <dgm:spPr/>
      <dgm:t>
        <a:bodyPr/>
        <a:lstStyle/>
        <a:p>
          <a:endParaRPr lang="en-US"/>
        </a:p>
      </dgm:t>
    </dgm:pt>
    <dgm:pt modelId="{0BAA5338-C4C4-4366-99D6-F30D24067CE9}" type="pres">
      <dgm:prSet presAssocID="{FF7C2807-6C23-486C-BEEF-EB05E572C589}" presName="FiveConn_2-3" presStyleLbl="fgAccFollowNode1" presStyleIdx="1" presStyleCnt="4">
        <dgm:presLayoutVars>
          <dgm:bulletEnabled val="1"/>
        </dgm:presLayoutVars>
      </dgm:prSet>
      <dgm:spPr/>
      <dgm:t>
        <a:bodyPr/>
        <a:lstStyle/>
        <a:p>
          <a:endParaRPr lang="en-US"/>
        </a:p>
      </dgm:t>
    </dgm:pt>
    <dgm:pt modelId="{CD4103D3-930E-4C42-998D-6EA4AD6035A2}" type="pres">
      <dgm:prSet presAssocID="{FF7C2807-6C23-486C-BEEF-EB05E572C589}" presName="FiveConn_3-4" presStyleLbl="fgAccFollowNode1" presStyleIdx="2" presStyleCnt="4">
        <dgm:presLayoutVars>
          <dgm:bulletEnabled val="1"/>
        </dgm:presLayoutVars>
      </dgm:prSet>
      <dgm:spPr/>
      <dgm:t>
        <a:bodyPr/>
        <a:lstStyle/>
        <a:p>
          <a:endParaRPr lang="en-US"/>
        </a:p>
      </dgm:t>
    </dgm:pt>
    <dgm:pt modelId="{9CCCBC8A-65F7-452A-ABAF-A9DD40953F71}" type="pres">
      <dgm:prSet presAssocID="{FF7C2807-6C23-486C-BEEF-EB05E572C589}" presName="FiveConn_4-5" presStyleLbl="fgAccFollowNode1" presStyleIdx="3" presStyleCnt="4">
        <dgm:presLayoutVars>
          <dgm:bulletEnabled val="1"/>
        </dgm:presLayoutVars>
      </dgm:prSet>
      <dgm:spPr/>
      <dgm:t>
        <a:bodyPr/>
        <a:lstStyle/>
        <a:p>
          <a:endParaRPr lang="en-US"/>
        </a:p>
      </dgm:t>
    </dgm:pt>
    <dgm:pt modelId="{3D3C3AD4-F629-47CB-A9D7-66813F90ACDC}" type="pres">
      <dgm:prSet presAssocID="{FF7C2807-6C23-486C-BEEF-EB05E572C589}" presName="FiveNodes_1_text" presStyleLbl="node1" presStyleIdx="4" presStyleCnt="5">
        <dgm:presLayoutVars>
          <dgm:bulletEnabled val="1"/>
        </dgm:presLayoutVars>
      </dgm:prSet>
      <dgm:spPr/>
      <dgm:t>
        <a:bodyPr/>
        <a:lstStyle/>
        <a:p>
          <a:endParaRPr lang="en-US"/>
        </a:p>
      </dgm:t>
    </dgm:pt>
    <dgm:pt modelId="{4359E3D6-0CEB-459E-8106-5343843C3073}" type="pres">
      <dgm:prSet presAssocID="{FF7C2807-6C23-486C-BEEF-EB05E572C589}" presName="FiveNodes_2_text" presStyleLbl="node1" presStyleIdx="4" presStyleCnt="5">
        <dgm:presLayoutVars>
          <dgm:bulletEnabled val="1"/>
        </dgm:presLayoutVars>
      </dgm:prSet>
      <dgm:spPr/>
      <dgm:t>
        <a:bodyPr/>
        <a:lstStyle/>
        <a:p>
          <a:endParaRPr lang="en-US"/>
        </a:p>
      </dgm:t>
    </dgm:pt>
    <dgm:pt modelId="{7A029828-67D3-4A1E-8145-5A57014629A8}" type="pres">
      <dgm:prSet presAssocID="{FF7C2807-6C23-486C-BEEF-EB05E572C589}" presName="FiveNodes_3_text" presStyleLbl="node1" presStyleIdx="4" presStyleCnt="5">
        <dgm:presLayoutVars>
          <dgm:bulletEnabled val="1"/>
        </dgm:presLayoutVars>
      </dgm:prSet>
      <dgm:spPr/>
      <dgm:t>
        <a:bodyPr/>
        <a:lstStyle/>
        <a:p>
          <a:endParaRPr lang="en-US"/>
        </a:p>
      </dgm:t>
    </dgm:pt>
    <dgm:pt modelId="{76514BDB-6773-4422-8ACB-65FBC6705E0A}" type="pres">
      <dgm:prSet presAssocID="{FF7C2807-6C23-486C-BEEF-EB05E572C589}" presName="FiveNodes_4_text" presStyleLbl="node1" presStyleIdx="4" presStyleCnt="5">
        <dgm:presLayoutVars>
          <dgm:bulletEnabled val="1"/>
        </dgm:presLayoutVars>
      </dgm:prSet>
      <dgm:spPr/>
      <dgm:t>
        <a:bodyPr/>
        <a:lstStyle/>
        <a:p>
          <a:endParaRPr lang="en-US"/>
        </a:p>
      </dgm:t>
    </dgm:pt>
    <dgm:pt modelId="{3EF4C1C2-9C89-469C-A4DC-51673A003171}" type="pres">
      <dgm:prSet presAssocID="{FF7C2807-6C23-486C-BEEF-EB05E572C589}" presName="FiveNodes_5_text" presStyleLbl="node1" presStyleIdx="4" presStyleCnt="5">
        <dgm:presLayoutVars>
          <dgm:bulletEnabled val="1"/>
        </dgm:presLayoutVars>
      </dgm:prSet>
      <dgm:spPr/>
      <dgm:t>
        <a:bodyPr/>
        <a:lstStyle/>
        <a:p>
          <a:endParaRPr lang="en-US"/>
        </a:p>
      </dgm:t>
    </dgm:pt>
  </dgm:ptLst>
  <dgm:cxnLst>
    <dgm:cxn modelId="{79A0D598-27F3-4A88-BB00-69BEA406E525}" type="presOf" srcId="{D797746B-48CE-42B4-8761-8B2CEB7B2635}" destId="{3D3C3AD4-F629-47CB-A9D7-66813F90ACDC}" srcOrd="1" destOrd="0" presId="urn:microsoft.com/office/officeart/2005/8/layout/vProcess5"/>
    <dgm:cxn modelId="{2E8EC51B-7C66-465D-B21C-1E3B329E7C0A}" srcId="{FF7C2807-6C23-486C-BEEF-EB05E572C589}" destId="{D194735A-78FC-41C6-9CCF-E6D0F249F337}" srcOrd="3" destOrd="0" parTransId="{428BB525-B6B3-4345-B4FB-55DABEC1DFE2}" sibTransId="{0695745C-ECCB-4DE7-B60B-7EFE008AD6B1}"/>
    <dgm:cxn modelId="{E6BA5518-E288-445E-8193-F1301592B9CF}" type="presOf" srcId="{D84AE5D3-3661-484A-AF07-D72128B55DB5}" destId="{E039F185-D3FE-494F-A654-46FDC09D6B1D}" srcOrd="0" destOrd="0" presId="urn:microsoft.com/office/officeart/2005/8/layout/vProcess5"/>
    <dgm:cxn modelId="{20D06EA6-F1F6-4D52-9A3D-6B8E6A05ABBE}" type="presOf" srcId="{0695745C-ECCB-4DE7-B60B-7EFE008AD6B1}" destId="{9CCCBC8A-65F7-452A-ABAF-A9DD40953F71}" srcOrd="0" destOrd="0" presId="urn:microsoft.com/office/officeart/2005/8/layout/vProcess5"/>
    <dgm:cxn modelId="{2F425F0A-18A2-4743-A732-46356822ABF2}" srcId="{FF7C2807-6C23-486C-BEEF-EB05E572C589}" destId="{D797746B-48CE-42B4-8761-8B2CEB7B2635}" srcOrd="0" destOrd="0" parTransId="{99032F05-FD1B-4896-A8B9-4D07F752B149}" sibTransId="{08D2C01A-237F-4B81-98E1-9EF4C8D02157}"/>
    <dgm:cxn modelId="{FBD7659C-EE3B-4199-8298-9E8FBC976D09}" type="presOf" srcId="{D797746B-48CE-42B4-8761-8B2CEB7B2635}" destId="{21F8D0BD-B4EF-474F-A92A-8D42D578341D}" srcOrd="0" destOrd="0" presId="urn:microsoft.com/office/officeart/2005/8/layout/vProcess5"/>
    <dgm:cxn modelId="{F0031C55-5D5D-447F-9AD9-6771E1F5F64E}" type="presOf" srcId="{FF7C2807-6C23-486C-BEEF-EB05E572C589}" destId="{834D1779-8C84-4000-B6D7-E31E8BF89CEB}" srcOrd="0" destOrd="0" presId="urn:microsoft.com/office/officeart/2005/8/layout/vProcess5"/>
    <dgm:cxn modelId="{86A9966B-5225-484C-87DA-48AC668E3CF0}" type="presOf" srcId="{08D2C01A-237F-4B81-98E1-9EF4C8D02157}" destId="{CB15F033-37BB-44AB-907F-1B6C4B6FC41E}" srcOrd="0" destOrd="0" presId="urn:microsoft.com/office/officeart/2005/8/layout/vProcess5"/>
    <dgm:cxn modelId="{FC60846A-EA5C-4F36-B939-2AAADAF50F64}" type="presOf" srcId="{3147F4A4-D8D6-4393-A1C3-F3F4321CB436}" destId="{4359E3D6-0CEB-459E-8106-5343843C3073}" srcOrd="1" destOrd="0" presId="urn:microsoft.com/office/officeart/2005/8/layout/vProcess5"/>
    <dgm:cxn modelId="{9B881369-C4DE-4089-AC0D-5F7422C87DF3}" type="presOf" srcId="{3C2256C0-C18E-4A55-9CD0-553E9153EC98}" destId="{F0098766-755F-4294-BF9D-2988890FA027}" srcOrd="0" destOrd="0" presId="urn:microsoft.com/office/officeart/2005/8/layout/vProcess5"/>
    <dgm:cxn modelId="{0C76FBEC-4299-49BF-BE3C-981696FB9A47}" type="presOf" srcId="{D84AE5D3-3661-484A-AF07-D72128B55DB5}" destId="{7A029828-67D3-4A1E-8145-5A57014629A8}" srcOrd="1" destOrd="0" presId="urn:microsoft.com/office/officeart/2005/8/layout/vProcess5"/>
    <dgm:cxn modelId="{1B9C9380-787B-4124-9C98-0F5303806A01}" type="presOf" srcId="{D194735A-78FC-41C6-9CCF-E6D0F249F337}" destId="{76514BDB-6773-4422-8ACB-65FBC6705E0A}" srcOrd="1" destOrd="0" presId="urn:microsoft.com/office/officeart/2005/8/layout/vProcess5"/>
    <dgm:cxn modelId="{6F4957EE-0513-45B3-B5EB-F6A9D8965B90}" type="presOf" srcId="{3147F4A4-D8D6-4393-A1C3-F3F4321CB436}" destId="{427E303F-0244-4260-8861-403D44FA58A6}" srcOrd="0" destOrd="0" presId="urn:microsoft.com/office/officeart/2005/8/layout/vProcess5"/>
    <dgm:cxn modelId="{261A21A5-3FB5-44FA-AD32-6C4573F08B21}" srcId="{FF7C2807-6C23-486C-BEEF-EB05E572C589}" destId="{3C2256C0-C18E-4A55-9CD0-553E9153EC98}" srcOrd="4" destOrd="0" parTransId="{A2D26EA0-FE19-4353-B21E-C9097F4721CE}" sibTransId="{34963A13-6157-4F76-AB74-64C4A21AE57A}"/>
    <dgm:cxn modelId="{4046DF98-2F99-4A7A-82C4-C57974E6D31E}" type="presOf" srcId="{D194735A-78FC-41C6-9CCF-E6D0F249F337}" destId="{6860CB92-5C1F-4334-A918-6B4E7436054F}" srcOrd="0" destOrd="0" presId="urn:microsoft.com/office/officeart/2005/8/layout/vProcess5"/>
    <dgm:cxn modelId="{99D73118-C3FA-49C8-8D0D-DAEAE469B991}" type="presOf" srcId="{78AA05B7-BA67-4D32-96A5-C8B939FC0F90}" destId="{0BAA5338-C4C4-4366-99D6-F30D24067CE9}" srcOrd="0" destOrd="0" presId="urn:microsoft.com/office/officeart/2005/8/layout/vProcess5"/>
    <dgm:cxn modelId="{921AA3E1-6F5B-4666-82AE-809DCDC0B379}" type="presOf" srcId="{AFA85AF2-6498-48DB-8055-2DFB2FB028CD}" destId="{CD4103D3-930E-4C42-998D-6EA4AD6035A2}" srcOrd="0" destOrd="0" presId="urn:microsoft.com/office/officeart/2005/8/layout/vProcess5"/>
    <dgm:cxn modelId="{E1305C9B-DEE2-4213-AE9E-849E42FEA774}" type="presOf" srcId="{3C2256C0-C18E-4A55-9CD0-553E9153EC98}" destId="{3EF4C1C2-9C89-469C-A4DC-51673A003171}" srcOrd="1" destOrd="0" presId="urn:microsoft.com/office/officeart/2005/8/layout/vProcess5"/>
    <dgm:cxn modelId="{C2DADCAB-D312-46C3-9935-BF0E40C2CDB6}" srcId="{FF7C2807-6C23-486C-BEEF-EB05E572C589}" destId="{D84AE5D3-3661-484A-AF07-D72128B55DB5}" srcOrd="2" destOrd="0" parTransId="{9D822F9F-EAB6-4946-8C14-3B987A20FFB5}" sibTransId="{AFA85AF2-6498-48DB-8055-2DFB2FB028CD}"/>
    <dgm:cxn modelId="{6BCDBA3E-ECE9-4DFD-A0AC-4F54A1866C3C}" srcId="{FF7C2807-6C23-486C-BEEF-EB05E572C589}" destId="{3147F4A4-D8D6-4393-A1C3-F3F4321CB436}" srcOrd="1" destOrd="0" parTransId="{F446DE1B-6D4C-46CA-A0E0-408C57E1A861}" sibTransId="{78AA05B7-BA67-4D32-96A5-C8B939FC0F90}"/>
    <dgm:cxn modelId="{D55562B4-178C-42DE-B261-7427E37C8D5D}" type="presParOf" srcId="{834D1779-8C84-4000-B6D7-E31E8BF89CEB}" destId="{83A8D66D-23AC-4E6C-9B9A-3842E3E2EFDC}" srcOrd="0" destOrd="0" presId="urn:microsoft.com/office/officeart/2005/8/layout/vProcess5"/>
    <dgm:cxn modelId="{E7A7FFDD-2869-4997-BFA8-136E09E147ED}" type="presParOf" srcId="{834D1779-8C84-4000-B6D7-E31E8BF89CEB}" destId="{21F8D0BD-B4EF-474F-A92A-8D42D578341D}" srcOrd="1" destOrd="0" presId="urn:microsoft.com/office/officeart/2005/8/layout/vProcess5"/>
    <dgm:cxn modelId="{9E86D151-C499-441A-9A17-4DF0F1616AA4}" type="presParOf" srcId="{834D1779-8C84-4000-B6D7-E31E8BF89CEB}" destId="{427E303F-0244-4260-8861-403D44FA58A6}" srcOrd="2" destOrd="0" presId="urn:microsoft.com/office/officeart/2005/8/layout/vProcess5"/>
    <dgm:cxn modelId="{5FC1D93C-E3B3-4C78-A23F-843A53681B2E}" type="presParOf" srcId="{834D1779-8C84-4000-B6D7-E31E8BF89CEB}" destId="{E039F185-D3FE-494F-A654-46FDC09D6B1D}" srcOrd="3" destOrd="0" presId="urn:microsoft.com/office/officeart/2005/8/layout/vProcess5"/>
    <dgm:cxn modelId="{1F9C2431-0915-4E21-B3A5-9062DE81963E}" type="presParOf" srcId="{834D1779-8C84-4000-B6D7-E31E8BF89CEB}" destId="{6860CB92-5C1F-4334-A918-6B4E7436054F}" srcOrd="4" destOrd="0" presId="urn:microsoft.com/office/officeart/2005/8/layout/vProcess5"/>
    <dgm:cxn modelId="{7F40C494-E05D-492A-8A4F-854243F200F0}" type="presParOf" srcId="{834D1779-8C84-4000-B6D7-E31E8BF89CEB}" destId="{F0098766-755F-4294-BF9D-2988890FA027}" srcOrd="5" destOrd="0" presId="urn:microsoft.com/office/officeart/2005/8/layout/vProcess5"/>
    <dgm:cxn modelId="{22713944-F5EA-4AD5-8817-F65A7220689A}" type="presParOf" srcId="{834D1779-8C84-4000-B6D7-E31E8BF89CEB}" destId="{CB15F033-37BB-44AB-907F-1B6C4B6FC41E}" srcOrd="6" destOrd="0" presId="urn:microsoft.com/office/officeart/2005/8/layout/vProcess5"/>
    <dgm:cxn modelId="{5A79DEB3-0984-4187-B9CC-E3AB5493D9F1}" type="presParOf" srcId="{834D1779-8C84-4000-B6D7-E31E8BF89CEB}" destId="{0BAA5338-C4C4-4366-99D6-F30D24067CE9}" srcOrd="7" destOrd="0" presId="urn:microsoft.com/office/officeart/2005/8/layout/vProcess5"/>
    <dgm:cxn modelId="{6895CDA5-F173-410C-8BE8-489B9C77C9B7}" type="presParOf" srcId="{834D1779-8C84-4000-B6D7-E31E8BF89CEB}" destId="{CD4103D3-930E-4C42-998D-6EA4AD6035A2}" srcOrd="8" destOrd="0" presId="urn:microsoft.com/office/officeart/2005/8/layout/vProcess5"/>
    <dgm:cxn modelId="{0DF33F1A-CD4A-4492-A7CB-2F141FB8D50B}" type="presParOf" srcId="{834D1779-8C84-4000-B6D7-E31E8BF89CEB}" destId="{9CCCBC8A-65F7-452A-ABAF-A9DD40953F71}" srcOrd="9" destOrd="0" presId="urn:microsoft.com/office/officeart/2005/8/layout/vProcess5"/>
    <dgm:cxn modelId="{8D338F82-51D0-4B9D-AC1F-651AFF9258AE}" type="presParOf" srcId="{834D1779-8C84-4000-B6D7-E31E8BF89CEB}" destId="{3D3C3AD4-F629-47CB-A9D7-66813F90ACDC}" srcOrd="10" destOrd="0" presId="urn:microsoft.com/office/officeart/2005/8/layout/vProcess5"/>
    <dgm:cxn modelId="{D2FA69EB-0989-4339-B7E1-5BA3478846B1}" type="presParOf" srcId="{834D1779-8C84-4000-B6D7-E31E8BF89CEB}" destId="{4359E3D6-0CEB-459E-8106-5343843C3073}" srcOrd="11" destOrd="0" presId="urn:microsoft.com/office/officeart/2005/8/layout/vProcess5"/>
    <dgm:cxn modelId="{08276DDD-B89E-4442-9476-4FD76A14F33E}" type="presParOf" srcId="{834D1779-8C84-4000-B6D7-E31E8BF89CEB}" destId="{7A029828-67D3-4A1E-8145-5A57014629A8}" srcOrd="12" destOrd="0" presId="urn:microsoft.com/office/officeart/2005/8/layout/vProcess5"/>
    <dgm:cxn modelId="{D4A3D298-C520-436B-8E71-B1164B4DCC7A}" type="presParOf" srcId="{834D1779-8C84-4000-B6D7-E31E8BF89CEB}" destId="{76514BDB-6773-4422-8ACB-65FBC6705E0A}" srcOrd="13" destOrd="0" presId="urn:microsoft.com/office/officeart/2005/8/layout/vProcess5"/>
    <dgm:cxn modelId="{50301ED6-17F7-4CCD-8EF7-9F9E410E978F}" type="presParOf" srcId="{834D1779-8C84-4000-B6D7-E31E8BF89CEB}" destId="{3EF4C1C2-9C89-469C-A4DC-51673A00317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320072-A6EC-4734-8812-50548BCDE2E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D073580-F03A-492A-9602-099640495AE8}">
      <dgm:prSet/>
      <dgm:spPr/>
      <dgm:t>
        <a:bodyPr/>
        <a:lstStyle/>
        <a:p>
          <a:r>
            <a:rPr lang="en-US"/>
            <a:t>The major circulating androgens are testosterone and DHEA-s</a:t>
          </a:r>
        </a:p>
      </dgm:t>
    </dgm:pt>
    <dgm:pt modelId="{9DCE7C93-564A-4A9D-BB33-1A224D454934}" type="parTrans" cxnId="{356FAD72-6E2A-455F-9FDA-13C16CDABC26}">
      <dgm:prSet/>
      <dgm:spPr/>
      <dgm:t>
        <a:bodyPr/>
        <a:lstStyle/>
        <a:p>
          <a:endParaRPr lang="en-US"/>
        </a:p>
      </dgm:t>
    </dgm:pt>
    <dgm:pt modelId="{4F5558A1-05C8-4B9E-A95F-71EEC635949B}" type="sibTrans" cxnId="{356FAD72-6E2A-455F-9FDA-13C16CDABC26}">
      <dgm:prSet/>
      <dgm:spPr/>
      <dgm:t>
        <a:bodyPr/>
        <a:lstStyle/>
        <a:p>
          <a:endParaRPr lang="en-US"/>
        </a:p>
      </dgm:t>
    </dgm:pt>
    <dgm:pt modelId="{7DE1BD6C-2805-4597-8C69-C296C78BC33E}">
      <dgm:prSet/>
      <dgm:spPr/>
      <dgm:t>
        <a:bodyPr/>
        <a:lstStyle/>
        <a:p>
          <a:r>
            <a:rPr lang="en-US"/>
            <a:t>Androgens are made in the adrenals and ovaries</a:t>
          </a:r>
        </a:p>
      </dgm:t>
    </dgm:pt>
    <dgm:pt modelId="{957EF92F-8DED-4444-904E-399CBB116617}" type="parTrans" cxnId="{9AB6BB65-07A8-4373-B84B-A5F9CCB28E09}">
      <dgm:prSet/>
      <dgm:spPr/>
      <dgm:t>
        <a:bodyPr/>
        <a:lstStyle/>
        <a:p>
          <a:endParaRPr lang="en-US"/>
        </a:p>
      </dgm:t>
    </dgm:pt>
    <dgm:pt modelId="{F040BA53-1162-43AE-A561-EE873E2BB088}" type="sibTrans" cxnId="{9AB6BB65-07A8-4373-B84B-A5F9CCB28E09}">
      <dgm:prSet/>
      <dgm:spPr/>
      <dgm:t>
        <a:bodyPr/>
        <a:lstStyle/>
        <a:p>
          <a:endParaRPr lang="en-US"/>
        </a:p>
      </dgm:t>
    </dgm:pt>
    <dgm:pt modelId="{FC831F12-B609-4CDF-883A-85B2988B5C43}">
      <dgm:prSet/>
      <dgm:spPr/>
      <dgm:t>
        <a:bodyPr/>
        <a:lstStyle/>
        <a:p>
          <a:r>
            <a:rPr lang="en-US"/>
            <a:t>Androgen concentration is gradual even up to 10 years after menopause. </a:t>
          </a:r>
        </a:p>
      </dgm:t>
    </dgm:pt>
    <dgm:pt modelId="{8B9E5340-ECA4-4880-A347-3C7B0449AE58}" type="parTrans" cxnId="{C59AE05A-06A5-4329-A8E6-72269F32CC37}">
      <dgm:prSet/>
      <dgm:spPr/>
      <dgm:t>
        <a:bodyPr/>
        <a:lstStyle/>
        <a:p>
          <a:endParaRPr lang="en-US"/>
        </a:p>
      </dgm:t>
    </dgm:pt>
    <dgm:pt modelId="{E0F11868-6D21-457F-99FB-25E2D0A08BEE}" type="sibTrans" cxnId="{C59AE05A-06A5-4329-A8E6-72269F32CC37}">
      <dgm:prSet/>
      <dgm:spPr/>
      <dgm:t>
        <a:bodyPr/>
        <a:lstStyle/>
        <a:p>
          <a:endParaRPr lang="en-US"/>
        </a:p>
      </dgm:t>
    </dgm:pt>
    <dgm:pt modelId="{27774C10-9F58-4A89-BF44-D0FD19E27BF4}">
      <dgm:prSet/>
      <dgm:spPr/>
      <dgm:t>
        <a:bodyPr/>
        <a:lstStyle/>
        <a:p>
          <a:r>
            <a:rPr lang="en-US"/>
            <a:t>Postmenopausal oophorectomy reduces T levels by 40% </a:t>
          </a:r>
        </a:p>
      </dgm:t>
    </dgm:pt>
    <dgm:pt modelId="{B3919422-4AC6-4F84-B705-1FA03948BB69}" type="parTrans" cxnId="{6090DA6A-F1E1-4410-829C-51186B031147}">
      <dgm:prSet/>
      <dgm:spPr/>
      <dgm:t>
        <a:bodyPr/>
        <a:lstStyle/>
        <a:p>
          <a:endParaRPr lang="en-US"/>
        </a:p>
      </dgm:t>
    </dgm:pt>
    <dgm:pt modelId="{AEFC4816-6C80-43F7-9787-F580DE2B7186}" type="sibTrans" cxnId="{6090DA6A-F1E1-4410-829C-51186B031147}">
      <dgm:prSet/>
      <dgm:spPr/>
      <dgm:t>
        <a:bodyPr/>
        <a:lstStyle/>
        <a:p>
          <a:endParaRPr lang="en-US"/>
        </a:p>
      </dgm:t>
    </dgm:pt>
    <dgm:pt modelId="{F20958AE-B36E-45C0-AD29-4BCCA97612EE}">
      <dgm:prSet/>
      <dgm:spPr/>
      <dgm:t>
        <a:bodyPr/>
        <a:lstStyle/>
        <a:p>
          <a:r>
            <a:rPr lang="en-US"/>
            <a:t>Adrenals the only sex hormone source post menopause w/ oophorectomy • Postmenopausal E2 made from androgens in circulation </a:t>
          </a:r>
        </a:p>
      </dgm:t>
    </dgm:pt>
    <dgm:pt modelId="{E4D8D202-7E31-4374-882A-55AFE2F1EFD7}" type="parTrans" cxnId="{53482DFF-C9E2-4383-AB60-4C83F0BB3B92}">
      <dgm:prSet/>
      <dgm:spPr/>
      <dgm:t>
        <a:bodyPr/>
        <a:lstStyle/>
        <a:p>
          <a:endParaRPr lang="en-US"/>
        </a:p>
      </dgm:t>
    </dgm:pt>
    <dgm:pt modelId="{0FFA3341-8593-4F49-95BA-ACD4BF2B7F31}" type="sibTrans" cxnId="{53482DFF-C9E2-4383-AB60-4C83F0BB3B92}">
      <dgm:prSet/>
      <dgm:spPr/>
      <dgm:t>
        <a:bodyPr/>
        <a:lstStyle/>
        <a:p>
          <a:endParaRPr lang="en-US"/>
        </a:p>
      </dgm:t>
    </dgm:pt>
    <dgm:pt modelId="{954CC46F-C89D-4B2C-A30B-58236088B7A9}">
      <dgm:prSet/>
      <dgm:spPr/>
      <dgm:t>
        <a:bodyPr/>
        <a:lstStyle/>
        <a:p>
          <a:r>
            <a:rPr lang="en-US"/>
            <a:t>Chronic stress, suppressed HPA axis highly significant for menopausal women </a:t>
          </a:r>
        </a:p>
      </dgm:t>
    </dgm:pt>
    <dgm:pt modelId="{7BEB4B9C-C349-42C7-80F7-FA4AEFCF70D4}" type="parTrans" cxnId="{35D343C9-4C0C-41D9-8674-F2645B0B6A16}">
      <dgm:prSet/>
      <dgm:spPr/>
      <dgm:t>
        <a:bodyPr/>
        <a:lstStyle/>
        <a:p>
          <a:endParaRPr lang="en-US"/>
        </a:p>
      </dgm:t>
    </dgm:pt>
    <dgm:pt modelId="{0AE78FE5-3E16-48C7-9554-AFA4C92EC85A}" type="sibTrans" cxnId="{35D343C9-4C0C-41D9-8674-F2645B0B6A16}">
      <dgm:prSet/>
      <dgm:spPr/>
      <dgm:t>
        <a:bodyPr/>
        <a:lstStyle/>
        <a:p>
          <a:endParaRPr lang="en-US"/>
        </a:p>
      </dgm:t>
    </dgm:pt>
    <dgm:pt modelId="{0274CABB-F89E-4D9D-9B2F-DA92B61237B0}">
      <dgm:prSet/>
      <dgm:spPr/>
      <dgm:t>
        <a:bodyPr/>
        <a:lstStyle/>
        <a:p>
          <a:r>
            <a:rPr lang="en-US"/>
            <a:t>DHEA and Testosterone replacement: • Bone mineral density • Libido • Better mood • Improved sleep • Reduced anxiety</a:t>
          </a:r>
        </a:p>
      </dgm:t>
    </dgm:pt>
    <dgm:pt modelId="{F4E2AAB5-2489-43A8-BA44-535296B19833}" type="parTrans" cxnId="{06CA09CF-3293-4650-AE5B-87CC7554987F}">
      <dgm:prSet/>
      <dgm:spPr/>
      <dgm:t>
        <a:bodyPr/>
        <a:lstStyle/>
        <a:p>
          <a:endParaRPr lang="en-US"/>
        </a:p>
      </dgm:t>
    </dgm:pt>
    <dgm:pt modelId="{42733327-8C9D-4A65-A7E9-11EB9D2B23E3}" type="sibTrans" cxnId="{06CA09CF-3293-4650-AE5B-87CC7554987F}">
      <dgm:prSet/>
      <dgm:spPr/>
      <dgm:t>
        <a:bodyPr/>
        <a:lstStyle/>
        <a:p>
          <a:endParaRPr lang="en-US"/>
        </a:p>
      </dgm:t>
    </dgm:pt>
    <dgm:pt modelId="{64DE9F28-E4FF-49BF-B3EA-BB90A7F9922D}" type="pres">
      <dgm:prSet presAssocID="{AB320072-A6EC-4734-8812-50548BCDE2EA}" presName="diagram" presStyleCnt="0">
        <dgm:presLayoutVars>
          <dgm:dir/>
          <dgm:resizeHandles val="exact"/>
        </dgm:presLayoutVars>
      </dgm:prSet>
      <dgm:spPr/>
      <dgm:t>
        <a:bodyPr/>
        <a:lstStyle/>
        <a:p>
          <a:endParaRPr lang="en-US"/>
        </a:p>
      </dgm:t>
    </dgm:pt>
    <dgm:pt modelId="{95817246-E5C7-4230-8158-6531F0C7E6C2}" type="pres">
      <dgm:prSet presAssocID="{7D073580-F03A-492A-9602-099640495AE8}" presName="node" presStyleLbl="node1" presStyleIdx="0" presStyleCnt="7">
        <dgm:presLayoutVars>
          <dgm:bulletEnabled val="1"/>
        </dgm:presLayoutVars>
      </dgm:prSet>
      <dgm:spPr/>
      <dgm:t>
        <a:bodyPr/>
        <a:lstStyle/>
        <a:p>
          <a:endParaRPr lang="en-US"/>
        </a:p>
      </dgm:t>
    </dgm:pt>
    <dgm:pt modelId="{36EAC841-E895-4A74-A67B-AB234A99A6C8}" type="pres">
      <dgm:prSet presAssocID="{4F5558A1-05C8-4B9E-A95F-71EEC635949B}" presName="sibTrans" presStyleCnt="0"/>
      <dgm:spPr/>
    </dgm:pt>
    <dgm:pt modelId="{C24149A5-63B4-4C94-9183-72FF29BC562A}" type="pres">
      <dgm:prSet presAssocID="{7DE1BD6C-2805-4597-8C69-C296C78BC33E}" presName="node" presStyleLbl="node1" presStyleIdx="1" presStyleCnt="7">
        <dgm:presLayoutVars>
          <dgm:bulletEnabled val="1"/>
        </dgm:presLayoutVars>
      </dgm:prSet>
      <dgm:spPr/>
      <dgm:t>
        <a:bodyPr/>
        <a:lstStyle/>
        <a:p>
          <a:endParaRPr lang="en-US"/>
        </a:p>
      </dgm:t>
    </dgm:pt>
    <dgm:pt modelId="{B4663B07-4996-41A8-95A9-559DCEA064DD}" type="pres">
      <dgm:prSet presAssocID="{F040BA53-1162-43AE-A561-EE873E2BB088}" presName="sibTrans" presStyleCnt="0"/>
      <dgm:spPr/>
    </dgm:pt>
    <dgm:pt modelId="{49EE36F0-F25B-451E-8754-F072B8FCECD9}" type="pres">
      <dgm:prSet presAssocID="{FC831F12-B609-4CDF-883A-85B2988B5C43}" presName="node" presStyleLbl="node1" presStyleIdx="2" presStyleCnt="7">
        <dgm:presLayoutVars>
          <dgm:bulletEnabled val="1"/>
        </dgm:presLayoutVars>
      </dgm:prSet>
      <dgm:spPr/>
      <dgm:t>
        <a:bodyPr/>
        <a:lstStyle/>
        <a:p>
          <a:endParaRPr lang="en-US"/>
        </a:p>
      </dgm:t>
    </dgm:pt>
    <dgm:pt modelId="{3DCB962D-C717-4F98-A26E-F54358226337}" type="pres">
      <dgm:prSet presAssocID="{E0F11868-6D21-457F-99FB-25E2D0A08BEE}" presName="sibTrans" presStyleCnt="0"/>
      <dgm:spPr/>
    </dgm:pt>
    <dgm:pt modelId="{90576519-F486-4C77-9675-D4082B8DC751}" type="pres">
      <dgm:prSet presAssocID="{27774C10-9F58-4A89-BF44-D0FD19E27BF4}" presName="node" presStyleLbl="node1" presStyleIdx="3" presStyleCnt="7">
        <dgm:presLayoutVars>
          <dgm:bulletEnabled val="1"/>
        </dgm:presLayoutVars>
      </dgm:prSet>
      <dgm:spPr/>
      <dgm:t>
        <a:bodyPr/>
        <a:lstStyle/>
        <a:p>
          <a:endParaRPr lang="en-US"/>
        </a:p>
      </dgm:t>
    </dgm:pt>
    <dgm:pt modelId="{F4DE248B-6110-435C-BE79-8C0EB6B4A1CC}" type="pres">
      <dgm:prSet presAssocID="{AEFC4816-6C80-43F7-9787-F580DE2B7186}" presName="sibTrans" presStyleCnt="0"/>
      <dgm:spPr/>
    </dgm:pt>
    <dgm:pt modelId="{6CF2CC17-18A3-4E38-A52C-2A3407B232BF}" type="pres">
      <dgm:prSet presAssocID="{F20958AE-B36E-45C0-AD29-4BCCA97612EE}" presName="node" presStyleLbl="node1" presStyleIdx="4" presStyleCnt="7">
        <dgm:presLayoutVars>
          <dgm:bulletEnabled val="1"/>
        </dgm:presLayoutVars>
      </dgm:prSet>
      <dgm:spPr/>
      <dgm:t>
        <a:bodyPr/>
        <a:lstStyle/>
        <a:p>
          <a:endParaRPr lang="en-US"/>
        </a:p>
      </dgm:t>
    </dgm:pt>
    <dgm:pt modelId="{DC0A9544-7B60-4CC9-923C-84228AEBCF21}" type="pres">
      <dgm:prSet presAssocID="{0FFA3341-8593-4F49-95BA-ACD4BF2B7F31}" presName="sibTrans" presStyleCnt="0"/>
      <dgm:spPr/>
    </dgm:pt>
    <dgm:pt modelId="{F1F8CEBD-38BF-4050-93DC-85643C462BCE}" type="pres">
      <dgm:prSet presAssocID="{954CC46F-C89D-4B2C-A30B-58236088B7A9}" presName="node" presStyleLbl="node1" presStyleIdx="5" presStyleCnt="7">
        <dgm:presLayoutVars>
          <dgm:bulletEnabled val="1"/>
        </dgm:presLayoutVars>
      </dgm:prSet>
      <dgm:spPr/>
      <dgm:t>
        <a:bodyPr/>
        <a:lstStyle/>
        <a:p>
          <a:endParaRPr lang="en-US"/>
        </a:p>
      </dgm:t>
    </dgm:pt>
    <dgm:pt modelId="{3CB13A5D-A625-4BA3-B76E-221F419706E9}" type="pres">
      <dgm:prSet presAssocID="{0AE78FE5-3E16-48C7-9554-AFA4C92EC85A}" presName="sibTrans" presStyleCnt="0"/>
      <dgm:spPr/>
    </dgm:pt>
    <dgm:pt modelId="{D7CA34C2-169D-47DA-B128-521DB1D43701}" type="pres">
      <dgm:prSet presAssocID="{0274CABB-F89E-4D9D-9B2F-DA92B61237B0}" presName="node" presStyleLbl="node1" presStyleIdx="6" presStyleCnt="7">
        <dgm:presLayoutVars>
          <dgm:bulletEnabled val="1"/>
        </dgm:presLayoutVars>
      </dgm:prSet>
      <dgm:spPr/>
      <dgm:t>
        <a:bodyPr/>
        <a:lstStyle/>
        <a:p>
          <a:endParaRPr lang="en-US"/>
        </a:p>
      </dgm:t>
    </dgm:pt>
  </dgm:ptLst>
  <dgm:cxnLst>
    <dgm:cxn modelId="{356FAD72-6E2A-455F-9FDA-13C16CDABC26}" srcId="{AB320072-A6EC-4734-8812-50548BCDE2EA}" destId="{7D073580-F03A-492A-9602-099640495AE8}" srcOrd="0" destOrd="0" parTransId="{9DCE7C93-564A-4A9D-BB33-1A224D454934}" sibTransId="{4F5558A1-05C8-4B9E-A95F-71EEC635949B}"/>
    <dgm:cxn modelId="{06CA09CF-3293-4650-AE5B-87CC7554987F}" srcId="{AB320072-A6EC-4734-8812-50548BCDE2EA}" destId="{0274CABB-F89E-4D9D-9B2F-DA92B61237B0}" srcOrd="6" destOrd="0" parTransId="{F4E2AAB5-2489-43A8-BA44-535296B19833}" sibTransId="{42733327-8C9D-4A65-A7E9-11EB9D2B23E3}"/>
    <dgm:cxn modelId="{53482DFF-C9E2-4383-AB60-4C83F0BB3B92}" srcId="{AB320072-A6EC-4734-8812-50548BCDE2EA}" destId="{F20958AE-B36E-45C0-AD29-4BCCA97612EE}" srcOrd="4" destOrd="0" parTransId="{E4D8D202-7E31-4374-882A-55AFE2F1EFD7}" sibTransId="{0FFA3341-8593-4F49-95BA-ACD4BF2B7F31}"/>
    <dgm:cxn modelId="{41599754-97E9-4D32-90D8-96C9E7661069}" type="presOf" srcId="{AB320072-A6EC-4734-8812-50548BCDE2EA}" destId="{64DE9F28-E4FF-49BF-B3EA-BB90A7F9922D}" srcOrd="0" destOrd="0" presId="urn:microsoft.com/office/officeart/2005/8/layout/default"/>
    <dgm:cxn modelId="{64AAFC71-CEDE-49D6-935C-77FBB93261CC}" type="presOf" srcId="{FC831F12-B609-4CDF-883A-85B2988B5C43}" destId="{49EE36F0-F25B-451E-8754-F072B8FCECD9}" srcOrd="0" destOrd="0" presId="urn:microsoft.com/office/officeart/2005/8/layout/default"/>
    <dgm:cxn modelId="{25CD2C55-ECB6-4A8F-B98F-30E7941E16C2}" type="presOf" srcId="{7D073580-F03A-492A-9602-099640495AE8}" destId="{95817246-E5C7-4230-8158-6531F0C7E6C2}" srcOrd="0" destOrd="0" presId="urn:microsoft.com/office/officeart/2005/8/layout/default"/>
    <dgm:cxn modelId="{B83A771A-B5CE-4186-8310-5DC8EBA77E5B}" type="presOf" srcId="{F20958AE-B36E-45C0-AD29-4BCCA97612EE}" destId="{6CF2CC17-18A3-4E38-A52C-2A3407B232BF}" srcOrd="0" destOrd="0" presId="urn:microsoft.com/office/officeart/2005/8/layout/default"/>
    <dgm:cxn modelId="{35D343C9-4C0C-41D9-8674-F2645B0B6A16}" srcId="{AB320072-A6EC-4734-8812-50548BCDE2EA}" destId="{954CC46F-C89D-4B2C-A30B-58236088B7A9}" srcOrd="5" destOrd="0" parTransId="{7BEB4B9C-C349-42C7-80F7-FA4AEFCF70D4}" sibTransId="{0AE78FE5-3E16-48C7-9554-AFA4C92EC85A}"/>
    <dgm:cxn modelId="{C59AE05A-06A5-4329-A8E6-72269F32CC37}" srcId="{AB320072-A6EC-4734-8812-50548BCDE2EA}" destId="{FC831F12-B609-4CDF-883A-85B2988B5C43}" srcOrd="2" destOrd="0" parTransId="{8B9E5340-ECA4-4880-A347-3C7B0449AE58}" sibTransId="{E0F11868-6D21-457F-99FB-25E2D0A08BEE}"/>
    <dgm:cxn modelId="{16ABBDE5-3FBC-4E90-9BC8-B0137E11C343}" type="presOf" srcId="{27774C10-9F58-4A89-BF44-D0FD19E27BF4}" destId="{90576519-F486-4C77-9675-D4082B8DC751}" srcOrd="0" destOrd="0" presId="urn:microsoft.com/office/officeart/2005/8/layout/default"/>
    <dgm:cxn modelId="{AE27F6F2-71D3-43A7-B6D2-FC45F86C50A0}" type="presOf" srcId="{954CC46F-C89D-4B2C-A30B-58236088B7A9}" destId="{F1F8CEBD-38BF-4050-93DC-85643C462BCE}" srcOrd="0" destOrd="0" presId="urn:microsoft.com/office/officeart/2005/8/layout/default"/>
    <dgm:cxn modelId="{B67FE6E2-8756-4A6C-B75A-FA5686404002}" type="presOf" srcId="{7DE1BD6C-2805-4597-8C69-C296C78BC33E}" destId="{C24149A5-63B4-4C94-9183-72FF29BC562A}" srcOrd="0" destOrd="0" presId="urn:microsoft.com/office/officeart/2005/8/layout/default"/>
    <dgm:cxn modelId="{A1FED5A8-F6C4-4181-A6EF-48064ACA5E8D}" type="presOf" srcId="{0274CABB-F89E-4D9D-9B2F-DA92B61237B0}" destId="{D7CA34C2-169D-47DA-B128-521DB1D43701}" srcOrd="0" destOrd="0" presId="urn:microsoft.com/office/officeart/2005/8/layout/default"/>
    <dgm:cxn modelId="{6090DA6A-F1E1-4410-829C-51186B031147}" srcId="{AB320072-A6EC-4734-8812-50548BCDE2EA}" destId="{27774C10-9F58-4A89-BF44-D0FD19E27BF4}" srcOrd="3" destOrd="0" parTransId="{B3919422-4AC6-4F84-B705-1FA03948BB69}" sibTransId="{AEFC4816-6C80-43F7-9787-F580DE2B7186}"/>
    <dgm:cxn modelId="{9AB6BB65-07A8-4373-B84B-A5F9CCB28E09}" srcId="{AB320072-A6EC-4734-8812-50548BCDE2EA}" destId="{7DE1BD6C-2805-4597-8C69-C296C78BC33E}" srcOrd="1" destOrd="0" parTransId="{957EF92F-8DED-4444-904E-399CBB116617}" sibTransId="{F040BA53-1162-43AE-A561-EE873E2BB088}"/>
    <dgm:cxn modelId="{6AF5B50C-3DD8-4D8A-8678-3BA70D77296E}" type="presParOf" srcId="{64DE9F28-E4FF-49BF-B3EA-BB90A7F9922D}" destId="{95817246-E5C7-4230-8158-6531F0C7E6C2}" srcOrd="0" destOrd="0" presId="urn:microsoft.com/office/officeart/2005/8/layout/default"/>
    <dgm:cxn modelId="{22F6D890-39D8-4212-9BC0-6CEF80593FC1}" type="presParOf" srcId="{64DE9F28-E4FF-49BF-B3EA-BB90A7F9922D}" destId="{36EAC841-E895-4A74-A67B-AB234A99A6C8}" srcOrd="1" destOrd="0" presId="urn:microsoft.com/office/officeart/2005/8/layout/default"/>
    <dgm:cxn modelId="{28949124-E97B-4A06-891C-0BCDF8C093A7}" type="presParOf" srcId="{64DE9F28-E4FF-49BF-B3EA-BB90A7F9922D}" destId="{C24149A5-63B4-4C94-9183-72FF29BC562A}" srcOrd="2" destOrd="0" presId="urn:microsoft.com/office/officeart/2005/8/layout/default"/>
    <dgm:cxn modelId="{EC71A559-DFB9-4D6B-A820-F08F3A3B51F0}" type="presParOf" srcId="{64DE9F28-E4FF-49BF-B3EA-BB90A7F9922D}" destId="{B4663B07-4996-41A8-95A9-559DCEA064DD}" srcOrd="3" destOrd="0" presId="urn:microsoft.com/office/officeart/2005/8/layout/default"/>
    <dgm:cxn modelId="{180967AF-690A-4706-A815-014A6D5052C5}" type="presParOf" srcId="{64DE9F28-E4FF-49BF-B3EA-BB90A7F9922D}" destId="{49EE36F0-F25B-451E-8754-F072B8FCECD9}" srcOrd="4" destOrd="0" presId="urn:microsoft.com/office/officeart/2005/8/layout/default"/>
    <dgm:cxn modelId="{F924E926-A81A-48B0-82F3-C99107115B1A}" type="presParOf" srcId="{64DE9F28-E4FF-49BF-B3EA-BB90A7F9922D}" destId="{3DCB962D-C717-4F98-A26E-F54358226337}" srcOrd="5" destOrd="0" presId="urn:microsoft.com/office/officeart/2005/8/layout/default"/>
    <dgm:cxn modelId="{C0D803B0-24E9-4155-B6D8-4E1324AD18CD}" type="presParOf" srcId="{64DE9F28-E4FF-49BF-B3EA-BB90A7F9922D}" destId="{90576519-F486-4C77-9675-D4082B8DC751}" srcOrd="6" destOrd="0" presId="urn:microsoft.com/office/officeart/2005/8/layout/default"/>
    <dgm:cxn modelId="{44620D2B-CA65-4E92-BC9C-71E3C00C9FB2}" type="presParOf" srcId="{64DE9F28-E4FF-49BF-B3EA-BB90A7F9922D}" destId="{F4DE248B-6110-435C-BE79-8C0EB6B4A1CC}" srcOrd="7" destOrd="0" presId="urn:microsoft.com/office/officeart/2005/8/layout/default"/>
    <dgm:cxn modelId="{4B2C0F29-1588-488D-8A0E-D6CC3912BFDA}" type="presParOf" srcId="{64DE9F28-E4FF-49BF-B3EA-BB90A7F9922D}" destId="{6CF2CC17-18A3-4E38-A52C-2A3407B232BF}" srcOrd="8" destOrd="0" presId="urn:microsoft.com/office/officeart/2005/8/layout/default"/>
    <dgm:cxn modelId="{7D009A11-1515-4A08-8566-7BBA71F48EF0}" type="presParOf" srcId="{64DE9F28-E4FF-49BF-B3EA-BB90A7F9922D}" destId="{DC0A9544-7B60-4CC9-923C-84228AEBCF21}" srcOrd="9" destOrd="0" presId="urn:microsoft.com/office/officeart/2005/8/layout/default"/>
    <dgm:cxn modelId="{9AC85A33-8096-4507-B9A4-AF8A8E0C9D46}" type="presParOf" srcId="{64DE9F28-E4FF-49BF-B3EA-BB90A7F9922D}" destId="{F1F8CEBD-38BF-4050-93DC-85643C462BCE}" srcOrd="10" destOrd="0" presId="urn:microsoft.com/office/officeart/2005/8/layout/default"/>
    <dgm:cxn modelId="{459293BB-953C-4C70-A2C1-4871EACBA608}" type="presParOf" srcId="{64DE9F28-E4FF-49BF-B3EA-BB90A7F9922D}" destId="{3CB13A5D-A625-4BA3-B76E-221F419706E9}" srcOrd="11" destOrd="0" presId="urn:microsoft.com/office/officeart/2005/8/layout/default"/>
    <dgm:cxn modelId="{305A0408-6ABD-43FD-B0A1-EEC0B0E88087}" type="presParOf" srcId="{64DE9F28-E4FF-49BF-B3EA-BB90A7F9922D}" destId="{D7CA34C2-169D-47DA-B128-521DB1D4370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4A8E08-FA17-4270-B988-C1D572C03F3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E0483BF-419F-407D-A0E6-CEC34D5A7D20}">
      <dgm:prSet/>
      <dgm:spPr/>
      <dgm:t>
        <a:bodyPr/>
        <a:lstStyle/>
        <a:p>
          <a:r>
            <a:rPr lang="en-US"/>
            <a:t>Primary estrogen precursor after menopause </a:t>
          </a:r>
        </a:p>
      </dgm:t>
    </dgm:pt>
    <dgm:pt modelId="{D1A4E70E-422C-431A-86CB-8C9605C4DE7E}" type="parTrans" cxnId="{702CEC62-C1A0-4614-850A-D706544AE121}">
      <dgm:prSet/>
      <dgm:spPr/>
      <dgm:t>
        <a:bodyPr/>
        <a:lstStyle/>
        <a:p>
          <a:endParaRPr lang="en-US"/>
        </a:p>
      </dgm:t>
    </dgm:pt>
    <dgm:pt modelId="{F81FB5BC-7CBC-4130-A9C1-09A563AC177B}" type="sibTrans" cxnId="{702CEC62-C1A0-4614-850A-D706544AE121}">
      <dgm:prSet/>
      <dgm:spPr/>
      <dgm:t>
        <a:bodyPr/>
        <a:lstStyle/>
        <a:p>
          <a:endParaRPr lang="en-US"/>
        </a:p>
      </dgm:t>
    </dgm:pt>
    <dgm:pt modelId="{9D51DB13-B1C7-4FED-8D8A-B21243AAD23C}">
      <dgm:prSet/>
      <dgm:spPr/>
      <dgm:t>
        <a:bodyPr/>
        <a:lstStyle/>
        <a:p>
          <a:r>
            <a:rPr lang="en-US"/>
            <a:t>Supports muscle &amp; bone health </a:t>
          </a:r>
        </a:p>
      </dgm:t>
    </dgm:pt>
    <dgm:pt modelId="{77406745-6605-44B8-983F-9994302759DC}" type="parTrans" cxnId="{9D685B88-1971-42EE-8F82-AD7D5067BEB4}">
      <dgm:prSet/>
      <dgm:spPr/>
      <dgm:t>
        <a:bodyPr/>
        <a:lstStyle/>
        <a:p>
          <a:endParaRPr lang="en-US"/>
        </a:p>
      </dgm:t>
    </dgm:pt>
    <dgm:pt modelId="{F7C120DF-4E6F-4D2F-8CCB-0BDE66B3DAF4}" type="sibTrans" cxnId="{9D685B88-1971-42EE-8F82-AD7D5067BEB4}">
      <dgm:prSet/>
      <dgm:spPr/>
      <dgm:t>
        <a:bodyPr/>
        <a:lstStyle/>
        <a:p>
          <a:endParaRPr lang="en-US"/>
        </a:p>
      </dgm:t>
    </dgm:pt>
    <dgm:pt modelId="{E43C11A5-CB80-4CDD-BD26-C76E969F6CAD}">
      <dgm:prSet/>
      <dgm:spPr/>
      <dgm:t>
        <a:bodyPr/>
        <a:lstStyle/>
        <a:p>
          <a:r>
            <a:rPr lang="en-US"/>
            <a:t>Supports Sexual function </a:t>
          </a:r>
        </a:p>
      </dgm:t>
    </dgm:pt>
    <dgm:pt modelId="{9407C0DD-4668-4D5B-8A14-70840251A6A5}" type="parTrans" cxnId="{A2058B64-1DD0-42C4-87ED-DDBEA92BE988}">
      <dgm:prSet/>
      <dgm:spPr/>
      <dgm:t>
        <a:bodyPr/>
        <a:lstStyle/>
        <a:p>
          <a:endParaRPr lang="en-US"/>
        </a:p>
      </dgm:t>
    </dgm:pt>
    <dgm:pt modelId="{43815556-9B3E-4EE1-A2B8-D8D2979BDC5D}" type="sibTrans" cxnId="{A2058B64-1DD0-42C4-87ED-DDBEA92BE988}">
      <dgm:prSet/>
      <dgm:spPr/>
      <dgm:t>
        <a:bodyPr/>
        <a:lstStyle/>
        <a:p>
          <a:endParaRPr lang="en-US"/>
        </a:p>
      </dgm:t>
    </dgm:pt>
    <dgm:pt modelId="{75D65DC4-E6FA-4430-BC42-F5332A68EA50}">
      <dgm:prSet/>
      <dgm:spPr/>
      <dgm:t>
        <a:bodyPr/>
        <a:lstStyle/>
        <a:p>
          <a:r>
            <a:rPr lang="en-US"/>
            <a:t>Supports Brain health </a:t>
          </a:r>
        </a:p>
      </dgm:t>
    </dgm:pt>
    <dgm:pt modelId="{30FAB6D3-1C99-4DC6-BF68-75878F4857DE}" type="parTrans" cxnId="{81B51DAC-709E-440A-B14B-540F2DC940EE}">
      <dgm:prSet/>
      <dgm:spPr/>
      <dgm:t>
        <a:bodyPr/>
        <a:lstStyle/>
        <a:p>
          <a:endParaRPr lang="en-US"/>
        </a:p>
      </dgm:t>
    </dgm:pt>
    <dgm:pt modelId="{92104968-3F61-4E0D-A5A3-FCA5A35B1BE4}" type="sibTrans" cxnId="{81B51DAC-709E-440A-B14B-540F2DC940EE}">
      <dgm:prSet/>
      <dgm:spPr/>
      <dgm:t>
        <a:bodyPr/>
        <a:lstStyle/>
        <a:p>
          <a:endParaRPr lang="en-US"/>
        </a:p>
      </dgm:t>
    </dgm:pt>
    <dgm:pt modelId="{2DE76B9A-5BB2-4443-82D8-EEE2CCAB41FF}">
      <dgm:prSet/>
      <dgm:spPr/>
      <dgm:t>
        <a:bodyPr/>
        <a:lstStyle/>
        <a:p>
          <a:r>
            <a:rPr lang="en-US"/>
            <a:t>Supports Immune function • Supports cardiovascular health</a:t>
          </a:r>
        </a:p>
      </dgm:t>
    </dgm:pt>
    <dgm:pt modelId="{C5E7D798-8270-46C7-8884-2BBD9CC673F4}" type="parTrans" cxnId="{36B9E675-AEC1-4C62-91CD-EB6BB64134BE}">
      <dgm:prSet/>
      <dgm:spPr/>
      <dgm:t>
        <a:bodyPr/>
        <a:lstStyle/>
        <a:p>
          <a:endParaRPr lang="en-US"/>
        </a:p>
      </dgm:t>
    </dgm:pt>
    <dgm:pt modelId="{F29E7150-5E71-4738-8B58-D454B6FB78D0}" type="sibTrans" cxnId="{36B9E675-AEC1-4C62-91CD-EB6BB64134BE}">
      <dgm:prSet/>
      <dgm:spPr/>
      <dgm:t>
        <a:bodyPr/>
        <a:lstStyle/>
        <a:p>
          <a:endParaRPr lang="en-US"/>
        </a:p>
      </dgm:t>
    </dgm:pt>
    <dgm:pt modelId="{BFC45DCB-370E-4033-980B-9D2E25F90B0B}">
      <dgm:prSet/>
      <dgm:spPr/>
      <dgm:t>
        <a:bodyPr/>
        <a:lstStyle/>
        <a:p>
          <a:r>
            <a:rPr lang="en-US"/>
            <a:t>Androgens like DHEA and testosterone are used as a part of HRT but only vaginal DHEA for vaginal dryness has FDA approval</a:t>
          </a:r>
        </a:p>
      </dgm:t>
    </dgm:pt>
    <dgm:pt modelId="{3293C425-2BF7-4DA6-9243-9DAFD1A3BF1A}" type="parTrans" cxnId="{F93C79A5-2A0A-40BA-BCAA-9D7913B83339}">
      <dgm:prSet/>
      <dgm:spPr/>
      <dgm:t>
        <a:bodyPr/>
        <a:lstStyle/>
        <a:p>
          <a:endParaRPr lang="en-US"/>
        </a:p>
      </dgm:t>
    </dgm:pt>
    <dgm:pt modelId="{A938FD43-AB13-431D-AE19-3DA16A73802F}" type="sibTrans" cxnId="{F93C79A5-2A0A-40BA-BCAA-9D7913B83339}">
      <dgm:prSet/>
      <dgm:spPr/>
      <dgm:t>
        <a:bodyPr/>
        <a:lstStyle/>
        <a:p>
          <a:endParaRPr lang="en-US"/>
        </a:p>
      </dgm:t>
    </dgm:pt>
    <dgm:pt modelId="{44D6FB60-E7AD-4586-89DB-7559D031A391}" type="pres">
      <dgm:prSet presAssocID="{CC4A8E08-FA17-4270-B988-C1D572C03F3B}" presName="diagram" presStyleCnt="0">
        <dgm:presLayoutVars>
          <dgm:dir/>
          <dgm:resizeHandles val="exact"/>
        </dgm:presLayoutVars>
      </dgm:prSet>
      <dgm:spPr/>
      <dgm:t>
        <a:bodyPr/>
        <a:lstStyle/>
        <a:p>
          <a:endParaRPr lang="en-US"/>
        </a:p>
      </dgm:t>
    </dgm:pt>
    <dgm:pt modelId="{B7683DC4-762E-48A4-88C3-DB450F17DECE}" type="pres">
      <dgm:prSet presAssocID="{DE0483BF-419F-407D-A0E6-CEC34D5A7D20}" presName="node" presStyleLbl="node1" presStyleIdx="0" presStyleCnt="6">
        <dgm:presLayoutVars>
          <dgm:bulletEnabled val="1"/>
        </dgm:presLayoutVars>
      </dgm:prSet>
      <dgm:spPr/>
      <dgm:t>
        <a:bodyPr/>
        <a:lstStyle/>
        <a:p>
          <a:endParaRPr lang="en-US"/>
        </a:p>
      </dgm:t>
    </dgm:pt>
    <dgm:pt modelId="{1CF44C2D-9C07-484D-9E56-0656B3979F1C}" type="pres">
      <dgm:prSet presAssocID="{F81FB5BC-7CBC-4130-A9C1-09A563AC177B}" presName="sibTrans" presStyleCnt="0"/>
      <dgm:spPr/>
    </dgm:pt>
    <dgm:pt modelId="{DBD97096-09F5-4BB3-8F65-B61CC4CC2162}" type="pres">
      <dgm:prSet presAssocID="{9D51DB13-B1C7-4FED-8D8A-B21243AAD23C}" presName="node" presStyleLbl="node1" presStyleIdx="1" presStyleCnt="6">
        <dgm:presLayoutVars>
          <dgm:bulletEnabled val="1"/>
        </dgm:presLayoutVars>
      </dgm:prSet>
      <dgm:spPr/>
      <dgm:t>
        <a:bodyPr/>
        <a:lstStyle/>
        <a:p>
          <a:endParaRPr lang="en-US"/>
        </a:p>
      </dgm:t>
    </dgm:pt>
    <dgm:pt modelId="{81FA0558-485F-40B2-A6C6-F89144E37737}" type="pres">
      <dgm:prSet presAssocID="{F7C120DF-4E6F-4D2F-8CCB-0BDE66B3DAF4}" presName="sibTrans" presStyleCnt="0"/>
      <dgm:spPr/>
    </dgm:pt>
    <dgm:pt modelId="{77C23CE4-94D3-4441-B81F-883EB483F8E1}" type="pres">
      <dgm:prSet presAssocID="{E43C11A5-CB80-4CDD-BD26-C76E969F6CAD}" presName="node" presStyleLbl="node1" presStyleIdx="2" presStyleCnt="6">
        <dgm:presLayoutVars>
          <dgm:bulletEnabled val="1"/>
        </dgm:presLayoutVars>
      </dgm:prSet>
      <dgm:spPr/>
      <dgm:t>
        <a:bodyPr/>
        <a:lstStyle/>
        <a:p>
          <a:endParaRPr lang="en-US"/>
        </a:p>
      </dgm:t>
    </dgm:pt>
    <dgm:pt modelId="{5AA91581-904C-4370-97B8-AC5B5CD4670E}" type="pres">
      <dgm:prSet presAssocID="{43815556-9B3E-4EE1-A2B8-D8D2979BDC5D}" presName="sibTrans" presStyleCnt="0"/>
      <dgm:spPr/>
    </dgm:pt>
    <dgm:pt modelId="{A06F4260-89B9-4510-9044-07760027FE85}" type="pres">
      <dgm:prSet presAssocID="{75D65DC4-E6FA-4430-BC42-F5332A68EA50}" presName="node" presStyleLbl="node1" presStyleIdx="3" presStyleCnt="6">
        <dgm:presLayoutVars>
          <dgm:bulletEnabled val="1"/>
        </dgm:presLayoutVars>
      </dgm:prSet>
      <dgm:spPr/>
      <dgm:t>
        <a:bodyPr/>
        <a:lstStyle/>
        <a:p>
          <a:endParaRPr lang="en-US"/>
        </a:p>
      </dgm:t>
    </dgm:pt>
    <dgm:pt modelId="{2BC41BE5-C69F-416F-814F-5DADAC4B3BF6}" type="pres">
      <dgm:prSet presAssocID="{92104968-3F61-4E0D-A5A3-FCA5A35B1BE4}" presName="sibTrans" presStyleCnt="0"/>
      <dgm:spPr/>
    </dgm:pt>
    <dgm:pt modelId="{06250AB5-FCD9-4806-8D2D-BE4D5C9F5140}" type="pres">
      <dgm:prSet presAssocID="{2DE76B9A-5BB2-4443-82D8-EEE2CCAB41FF}" presName="node" presStyleLbl="node1" presStyleIdx="4" presStyleCnt="6">
        <dgm:presLayoutVars>
          <dgm:bulletEnabled val="1"/>
        </dgm:presLayoutVars>
      </dgm:prSet>
      <dgm:spPr/>
      <dgm:t>
        <a:bodyPr/>
        <a:lstStyle/>
        <a:p>
          <a:endParaRPr lang="en-US"/>
        </a:p>
      </dgm:t>
    </dgm:pt>
    <dgm:pt modelId="{FB9DC29B-0FE2-4990-9FB6-174FC8030822}" type="pres">
      <dgm:prSet presAssocID="{F29E7150-5E71-4738-8B58-D454B6FB78D0}" presName="sibTrans" presStyleCnt="0"/>
      <dgm:spPr/>
    </dgm:pt>
    <dgm:pt modelId="{DF061DE4-8453-4283-B355-97F2366B8438}" type="pres">
      <dgm:prSet presAssocID="{BFC45DCB-370E-4033-980B-9D2E25F90B0B}" presName="node" presStyleLbl="node1" presStyleIdx="5" presStyleCnt="6">
        <dgm:presLayoutVars>
          <dgm:bulletEnabled val="1"/>
        </dgm:presLayoutVars>
      </dgm:prSet>
      <dgm:spPr/>
      <dgm:t>
        <a:bodyPr/>
        <a:lstStyle/>
        <a:p>
          <a:endParaRPr lang="en-US"/>
        </a:p>
      </dgm:t>
    </dgm:pt>
  </dgm:ptLst>
  <dgm:cxnLst>
    <dgm:cxn modelId="{F43D8251-F9BA-4824-99EF-363657C08BB9}" type="presOf" srcId="{DE0483BF-419F-407D-A0E6-CEC34D5A7D20}" destId="{B7683DC4-762E-48A4-88C3-DB450F17DECE}" srcOrd="0" destOrd="0" presId="urn:microsoft.com/office/officeart/2005/8/layout/default"/>
    <dgm:cxn modelId="{36B9E675-AEC1-4C62-91CD-EB6BB64134BE}" srcId="{CC4A8E08-FA17-4270-B988-C1D572C03F3B}" destId="{2DE76B9A-5BB2-4443-82D8-EEE2CCAB41FF}" srcOrd="4" destOrd="0" parTransId="{C5E7D798-8270-46C7-8884-2BBD9CC673F4}" sibTransId="{F29E7150-5E71-4738-8B58-D454B6FB78D0}"/>
    <dgm:cxn modelId="{A2058B64-1DD0-42C4-87ED-DDBEA92BE988}" srcId="{CC4A8E08-FA17-4270-B988-C1D572C03F3B}" destId="{E43C11A5-CB80-4CDD-BD26-C76E969F6CAD}" srcOrd="2" destOrd="0" parTransId="{9407C0DD-4668-4D5B-8A14-70840251A6A5}" sibTransId="{43815556-9B3E-4EE1-A2B8-D8D2979BDC5D}"/>
    <dgm:cxn modelId="{86CF8B67-9AF2-45BF-A57C-66859E540A24}" type="presOf" srcId="{9D51DB13-B1C7-4FED-8D8A-B21243AAD23C}" destId="{DBD97096-09F5-4BB3-8F65-B61CC4CC2162}" srcOrd="0" destOrd="0" presId="urn:microsoft.com/office/officeart/2005/8/layout/default"/>
    <dgm:cxn modelId="{9D685B88-1971-42EE-8F82-AD7D5067BEB4}" srcId="{CC4A8E08-FA17-4270-B988-C1D572C03F3B}" destId="{9D51DB13-B1C7-4FED-8D8A-B21243AAD23C}" srcOrd="1" destOrd="0" parTransId="{77406745-6605-44B8-983F-9994302759DC}" sibTransId="{F7C120DF-4E6F-4D2F-8CCB-0BDE66B3DAF4}"/>
    <dgm:cxn modelId="{F93C79A5-2A0A-40BA-BCAA-9D7913B83339}" srcId="{CC4A8E08-FA17-4270-B988-C1D572C03F3B}" destId="{BFC45DCB-370E-4033-980B-9D2E25F90B0B}" srcOrd="5" destOrd="0" parTransId="{3293C425-2BF7-4DA6-9243-9DAFD1A3BF1A}" sibTransId="{A938FD43-AB13-431D-AE19-3DA16A73802F}"/>
    <dgm:cxn modelId="{CB172375-20A2-4A94-8E5E-361848701CB7}" type="presOf" srcId="{75D65DC4-E6FA-4430-BC42-F5332A68EA50}" destId="{A06F4260-89B9-4510-9044-07760027FE85}" srcOrd="0" destOrd="0" presId="urn:microsoft.com/office/officeart/2005/8/layout/default"/>
    <dgm:cxn modelId="{81B51DAC-709E-440A-B14B-540F2DC940EE}" srcId="{CC4A8E08-FA17-4270-B988-C1D572C03F3B}" destId="{75D65DC4-E6FA-4430-BC42-F5332A68EA50}" srcOrd="3" destOrd="0" parTransId="{30FAB6D3-1C99-4DC6-BF68-75878F4857DE}" sibTransId="{92104968-3F61-4E0D-A5A3-FCA5A35B1BE4}"/>
    <dgm:cxn modelId="{702CEC62-C1A0-4614-850A-D706544AE121}" srcId="{CC4A8E08-FA17-4270-B988-C1D572C03F3B}" destId="{DE0483BF-419F-407D-A0E6-CEC34D5A7D20}" srcOrd="0" destOrd="0" parTransId="{D1A4E70E-422C-431A-86CB-8C9605C4DE7E}" sibTransId="{F81FB5BC-7CBC-4130-A9C1-09A563AC177B}"/>
    <dgm:cxn modelId="{57334EC8-642D-4E13-B029-C9D269798E1F}" type="presOf" srcId="{BFC45DCB-370E-4033-980B-9D2E25F90B0B}" destId="{DF061DE4-8453-4283-B355-97F2366B8438}" srcOrd="0" destOrd="0" presId="urn:microsoft.com/office/officeart/2005/8/layout/default"/>
    <dgm:cxn modelId="{5C41141A-60E3-4E0C-83F8-74E175436F3C}" type="presOf" srcId="{E43C11A5-CB80-4CDD-BD26-C76E969F6CAD}" destId="{77C23CE4-94D3-4441-B81F-883EB483F8E1}" srcOrd="0" destOrd="0" presId="urn:microsoft.com/office/officeart/2005/8/layout/default"/>
    <dgm:cxn modelId="{4E036651-6048-4C92-ACA7-C20068B7F6EA}" type="presOf" srcId="{2DE76B9A-5BB2-4443-82D8-EEE2CCAB41FF}" destId="{06250AB5-FCD9-4806-8D2D-BE4D5C9F5140}" srcOrd="0" destOrd="0" presId="urn:microsoft.com/office/officeart/2005/8/layout/default"/>
    <dgm:cxn modelId="{47281970-0CA5-447E-8D3C-18EAEDC281A1}" type="presOf" srcId="{CC4A8E08-FA17-4270-B988-C1D572C03F3B}" destId="{44D6FB60-E7AD-4586-89DB-7559D031A391}" srcOrd="0" destOrd="0" presId="urn:microsoft.com/office/officeart/2005/8/layout/default"/>
    <dgm:cxn modelId="{1C2CAF18-A558-4BE6-8C4B-5C251482FB17}" type="presParOf" srcId="{44D6FB60-E7AD-4586-89DB-7559D031A391}" destId="{B7683DC4-762E-48A4-88C3-DB450F17DECE}" srcOrd="0" destOrd="0" presId="urn:microsoft.com/office/officeart/2005/8/layout/default"/>
    <dgm:cxn modelId="{8DD100CF-B9D2-4C78-95A2-BAE510A79D65}" type="presParOf" srcId="{44D6FB60-E7AD-4586-89DB-7559D031A391}" destId="{1CF44C2D-9C07-484D-9E56-0656B3979F1C}" srcOrd="1" destOrd="0" presId="urn:microsoft.com/office/officeart/2005/8/layout/default"/>
    <dgm:cxn modelId="{780E6F6B-5F84-4504-ACF0-0E8EFB174D25}" type="presParOf" srcId="{44D6FB60-E7AD-4586-89DB-7559D031A391}" destId="{DBD97096-09F5-4BB3-8F65-B61CC4CC2162}" srcOrd="2" destOrd="0" presId="urn:microsoft.com/office/officeart/2005/8/layout/default"/>
    <dgm:cxn modelId="{164B646A-C623-4BE3-BCE7-2DBBFBC92CDC}" type="presParOf" srcId="{44D6FB60-E7AD-4586-89DB-7559D031A391}" destId="{81FA0558-485F-40B2-A6C6-F89144E37737}" srcOrd="3" destOrd="0" presId="urn:microsoft.com/office/officeart/2005/8/layout/default"/>
    <dgm:cxn modelId="{A4A23AB6-7A18-469A-8FD8-9573E06328FF}" type="presParOf" srcId="{44D6FB60-E7AD-4586-89DB-7559D031A391}" destId="{77C23CE4-94D3-4441-B81F-883EB483F8E1}" srcOrd="4" destOrd="0" presId="urn:microsoft.com/office/officeart/2005/8/layout/default"/>
    <dgm:cxn modelId="{5900BA36-5E59-442C-86F9-79E7EDBD02D5}" type="presParOf" srcId="{44D6FB60-E7AD-4586-89DB-7559D031A391}" destId="{5AA91581-904C-4370-97B8-AC5B5CD4670E}" srcOrd="5" destOrd="0" presId="urn:microsoft.com/office/officeart/2005/8/layout/default"/>
    <dgm:cxn modelId="{BE9019FC-10F0-42F8-A1E8-B28A2C74C64C}" type="presParOf" srcId="{44D6FB60-E7AD-4586-89DB-7559D031A391}" destId="{A06F4260-89B9-4510-9044-07760027FE85}" srcOrd="6" destOrd="0" presId="urn:microsoft.com/office/officeart/2005/8/layout/default"/>
    <dgm:cxn modelId="{60F30D93-4E2B-40BE-9AD4-87C657938104}" type="presParOf" srcId="{44D6FB60-E7AD-4586-89DB-7559D031A391}" destId="{2BC41BE5-C69F-416F-814F-5DADAC4B3BF6}" srcOrd="7" destOrd="0" presId="urn:microsoft.com/office/officeart/2005/8/layout/default"/>
    <dgm:cxn modelId="{29E56FD7-F7E9-41A3-8092-916C4FA8D416}" type="presParOf" srcId="{44D6FB60-E7AD-4586-89DB-7559D031A391}" destId="{06250AB5-FCD9-4806-8D2D-BE4D5C9F5140}" srcOrd="8" destOrd="0" presId="urn:microsoft.com/office/officeart/2005/8/layout/default"/>
    <dgm:cxn modelId="{93A0F1C7-E253-4D42-8ABF-84528842ADEC}" type="presParOf" srcId="{44D6FB60-E7AD-4586-89DB-7559D031A391}" destId="{FB9DC29B-0FE2-4990-9FB6-174FC8030822}" srcOrd="9" destOrd="0" presId="urn:microsoft.com/office/officeart/2005/8/layout/default"/>
    <dgm:cxn modelId="{4DAFF010-DE69-464B-85BD-CA7BFEA27A88}" type="presParOf" srcId="{44D6FB60-E7AD-4586-89DB-7559D031A391}" destId="{DF061DE4-8453-4283-B355-97F2366B843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0424F7-77FE-4DB8-8A7B-D3ECE3749DA8}"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66E0C044-7D9C-4544-BB07-3D621F466643}">
      <dgm:prSet/>
      <dgm:spPr/>
      <dgm:t>
        <a:bodyPr/>
        <a:lstStyle/>
        <a:p>
          <a:r>
            <a:rPr lang="en-US"/>
            <a:t>Adrenal production of DHEA is the main source of estrogen in menopause. </a:t>
          </a:r>
        </a:p>
      </dgm:t>
    </dgm:pt>
    <dgm:pt modelId="{A1B7145B-E6EE-41CC-B7CF-A861A742B892}" type="parTrans" cxnId="{AFEF116B-4CDD-4F19-9995-1FA8F1BBFC62}">
      <dgm:prSet/>
      <dgm:spPr/>
      <dgm:t>
        <a:bodyPr/>
        <a:lstStyle/>
        <a:p>
          <a:endParaRPr lang="en-US"/>
        </a:p>
      </dgm:t>
    </dgm:pt>
    <dgm:pt modelId="{E8B8F13B-BB52-40A8-A3F8-CEC6A1DAA73C}" type="sibTrans" cxnId="{AFEF116B-4CDD-4F19-9995-1FA8F1BBFC62}">
      <dgm:prSet/>
      <dgm:spPr/>
      <dgm:t>
        <a:bodyPr/>
        <a:lstStyle/>
        <a:p>
          <a:endParaRPr lang="en-US"/>
        </a:p>
      </dgm:t>
    </dgm:pt>
    <dgm:pt modelId="{166B5CFC-1BC2-4F1C-A1DF-48B811D437BF}">
      <dgm:prSet/>
      <dgm:spPr/>
      <dgm:t>
        <a:bodyPr/>
        <a:lstStyle/>
        <a:p>
          <a:r>
            <a:rPr lang="en-US"/>
            <a:t>In chronic stress your adrenal glands have trouble supporting your stress and inadvertently your hormones. </a:t>
          </a:r>
          <a:br>
            <a:rPr lang="en-US"/>
          </a:br>
          <a:endParaRPr lang="en-US"/>
        </a:p>
      </dgm:t>
    </dgm:pt>
    <dgm:pt modelId="{9075D9F3-C064-43F5-A0E6-61AAB8D77CDA}" type="parTrans" cxnId="{AA3C7932-E48A-4684-8C5D-32626F8195B3}">
      <dgm:prSet/>
      <dgm:spPr/>
      <dgm:t>
        <a:bodyPr/>
        <a:lstStyle/>
        <a:p>
          <a:endParaRPr lang="en-US"/>
        </a:p>
      </dgm:t>
    </dgm:pt>
    <dgm:pt modelId="{229C7073-5BFE-4DF4-8BEF-64A68695D96B}" type="sibTrans" cxnId="{AA3C7932-E48A-4684-8C5D-32626F8195B3}">
      <dgm:prSet/>
      <dgm:spPr/>
      <dgm:t>
        <a:bodyPr/>
        <a:lstStyle/>
        <a:p>
          <a:endParaRPr lang="en-US"/>
        </a:p>
      </dgm:t>
    </dgm:pt>
    <dgm:pt modelId="{14A22E74-5EAB-43A7-B5A3-184C5B2EFD7B}" type="pres">
      <dgm:prSet presAssocID="{A40424F7-77FE-4DB8-8A7B-D3ECE3749DA8}" presName="diagram" presStyleCnt="0">
        <dgm:presLayoutVars>
          <dgm:chPref val="1"/>
          <dgm:dir/>
          <dgm:animOne val="branch"/>
          <dgm:animLvl val="lvl"/>
          <dgm:resizeHandles/>
        </dgm:presLayoutVars>
      </dgm:prSet>
      <dgm:spPr/>
      <dgm:t>
        <a:bodyPr/>
        <a:lstStyle/>
        <a:p>
          <a:endParaRPr lang="en-US"/>
        </a:p>
      </dgm:t>
    </dgm:pt>
    <dgm:pt modelId="{D7F29D3E-D12E-4DEF-8120-FE74EE49F44D}" type="pres">
      <dgm:prSet presAssocID="{66E0C044-7D9C-4544-BB07-3D621F466643}" presName="root" presStyleCnt="0"/>
      <dgm:spPr/>
    </dgm:pt>
    <dgm:pt modelId="{ED71F0B5-E524-43BA-B351-2D4989E72A72}" type="pres">
      <dgm:prSet presAssocID="{66E0C044-7D9C-4544-BB07-3D621F466643}" presName="rootComposite" presStyleCnt="0"/>
      <dgm:spPr/>
    </dgm:pt>
    <dgm:pt modelId="{AD1FB4AC-5B7C-41AA-B184-5613E5C30BBC}" type="pres">
      <dgm:prSet presAssocID="{66E0C044-7D9C-4544-BB07-3D621F466643}" presName="rootText" presStyleLbl="node1" presStyleIdx="0" presStyleCnt="2"/>
      <dgm:spPr/>
      <dgm:t>
        <a:bodyPr/>
        <a:lstStyle/>
        <a:p>
          <a:endParaRPr lang="en-US"/>
        </a:p>
      </dgm:t>
    </dgm:pt>
    <dgm:pt modelId="{F8C249D5-189C-4D13-9215-FCB2F5AD8773}" type="pres">
      <dgm:prSet presAssocID="{66E0C044-7D9C-4544-BB07-3D621F466643}" presName="rootConnector" presStyleLbl="node1" presStyleIdx="0" presStyleCnt="2"/>
      <dgm:spPr/>
      <dgm:t>
        <a:bodyPr/>
        <a:lstStyle/>
        <a:p>
          <a:endParaRPr lang="en-US"/>
        </a:p>
      </dgm:t>
    </dgm:pt>
    <dgm:pt modelId="{3E61F7EE-660B-4FD5-8CEA-D533514AC858}" type="pres">
      <dgm:prSet presAssocID="{66E0C044-7D9C-4544-BB07-3D621F466643}" presName="childShape" presStyleCnt="0"/>
      <dgm:spPr/>
    </dgm:pt>
    <dgm:pt modelId="{B0D839AE-86F2-43BC-B206-77F4DC1BE0DC}" type="pres">
      <dgm:prSet presAssocID="{166B5CFC-1BC2-4F1C-A1DF-48B811D437BF}" presName="root" presStyleCnt="0"/>
      <dgm:spPr/>
    </dgm:pt>
    <dgm:pt modelId="{9EEB74A1-9521-4C04-B8F1-FAA7A4E8A901}" type="pres">
      <dgm:prSet presAssocID="{166B5CFC-1BC2-4F1C-A1DF-48B811D437BF}" presName="rootComposite" presStyleCnt="0"/>
      <dgm:spPr/>
    </dgm:pt>
    <dgm:pt modelId="{4907C22F-4F9D-4D66-91B8-D67F33919F46}" type="pres">
      <dgm:prSet presAssocID="{166B5CFC-1BC2-4F1C-A1DF-48B811D437BF}" presName="rootText" presStyleLbl="node1" presStyleIdx="1" presStyleCnt="2"/>
      <dgm:spPr/>
      <dgm:t>
        <a:bodyPr/>
        <a:lstStyle/>
        <a:p>
          <a:endParaRPr lang="en-US"/>
        </a:p>
      </dgm:t>
    </dgm:pt>
    <dgm:pt modelId="{B7ED6E7A-F89D-4E06-A6DD-07D424D61623}" type="pres">
      <dgm:prSet presAssocID="{166B5CFC-1BC2-4F1C-A1DF-48B811D437BF}" presName="rootConnector" presStyleLbl="node1" presStyleIdx="1" presStyleCnt="2"/>
      <dgm:spPr/>
      <dgm:t>
        <a:bodyPr/>
        <a:lstStyle/>
        <a:p>
          <a:endParaRPr lang="en-US"/>
        </a:p>
      </dgm:t>
    </dgm:pt>
    <dgm:pt modelId="{133CA07D-4B49-4D3E-A76C-EEF84F92B00E}" type="pres">
      <dgm:prSet presAssocID="{166B5CFC-1BC2-4F1C-A1DF-48B811D437BF}" presName="childShape" presStyleCnt="0"/>
      <dgm:spPr/>
    </dgm:pt>
  </dgm:ptLst>
  <dgm:cxnLst>
    <dgm:cxn modelId="{FD7DAD4C-CD46-4850-87A1-ABC5FC128979}" type="presOf" srcId="{66E0C044-7D9C-4544-BB07-3D621F466643}" destId="{F8C249D5-189C-4D13-9215-FCB2F5AD8773}" srcOrd="1" destOrd="0" presId="urn:microsoft.com/office/officeart/2005/8/layout/hierarchy3"/>
    <dgm:cxn modelId="{07FC9A30-8101-459D-B098-6BEBAB4C1DD7}" type="presOf" srcId="{66E0C044-7D9C-4544-BB07-3D621F466643}" destId="{AD1FB4AC-5B7C-41AA-B184-5613E5C30BBC}" srcOrd="0" destOrd="0" presId="urn:microsoft.com/office/officeart/2005/8/layout/hierarchy3"/>
    <dgm:cxn modelId="{7DCFEC7E-C869-4310-A69A-A2CD24E93BA4}" type="presOf" srcId="{166B5CFC-1BC2-4F1C-A1DF-48B811D437BF}" destId="{4907C22F-4F9D-4D66-91B8-D67F33919F46}" srcOrd="0" destOrd="0" presId="urn:microsoft.com/office/officeart/2005/8/layout/hierarchy3"/>
    <dgm:cxn modelId="{AFEF116B-4CDD-4F19-9995-1FA8F1BBFC62}" srcId="{A40424F7-77FE-4DB8-8A7B-D3ECE3749DA8}" destId="{66E0C044-7D9C-4544-BB07-3D621F466643}" srcOrd="0" destOrd="0" parTransId="{A1B7145B-E6EE-41CC-B7CF-A861A742B892}" sibTransId="{E8B8F13B-BB52-40A8-A3F8-CEC6A1DAA73C}"/>
    <dgm:cxn modelId="{F5A2E9B8-F1B9-435A-9345-34EDC7F33D77}" type="presOf" srcId="{A40424F7-77FE-4DB8-8A7B-D3ECE3749DA8}" destId="{14A22E74-5EAB-43A7-B5A3-184C5B2EFD7B}" srcOrd="0" destOrd="0" presId="urn:microsoft.com/office/officeart/2005/8/layout/hierarchy3"/>
    <dgm:cxn modelId="{AA3C7932-E48A-4684-8C5D-32626F8195B3}" srcId="{A40424F7-77FE-4DB8-8A7B-D3ECE3749DA8}" destId="{166B5CFC-1BC2-4F1C-A1DF-48B811D437BF}" srcOrd="1" destOrd="0" parTransId="{9075D9F3-C064-43F5-A0E6-61AAB8D77CDA}" sibTransId="{229C7073-5BFE-4DF4-8BEF-64A68695D96B}"/>
    <dgm:cxn modelId="{16730118-5862-4C0F-B91A-F739520121B9}" type="presOf" srcId="{166B5CFC-1BC2-4F1C-A1DF-48B811D437BF}" destId="{B7ED6E7A-F89D-4E06-A6DD-07D424D61623}" srcOrd="1" destOrd="0" presId="urn:microsoft.com/office/officeart/2005/8/layout/hierarchy3"/>
    <dgm:cxn modelId="{65AF684D-2A29-442F-97C6-3301EE6DF6CC}" type="presParOf" srcId="{14A22E74-5EAB-43A7-B5A3-184C5B2EFD7B}" destId="{D7F29D3E-D12E-4DEF-8120-FE74EE49F44D}" srcOrd="0" destOrd="0" presId="urn:microsoft.com/office/officeart/2005/8/layout/hierarchy3"/>
    <dgm:cxn modelId="{076386F6-EFB1-4C68-9D98-8167AF537660}" type="presParOf" srcId="{D7F29D3E-D12E-4DEF-8120-FE74EE49F44D}" destId="{ED71F0B5-E524-43BA-B351-2D4989E72A72}" srcOrd="0" destOrd="0" presId="urn:microsoft.com/office/officeart/2005/8/layout/hierarchy3"/>
    <dgm:cxn modelId="{FF8F74D9-C4A2-429F-BB5A-D6AB17334A03}" type="presParOf" srcId="{ED71F0B5-E524-43BA-B351-2D4989E72A72}" destId="{AD1FB4AC-5B7C-41AA-B184-5613E5C30BBC}" srcOrd="0" destOrd="0" presId="urn:microsoft.com/office/officeart/2005/8/layout/hierarchy3"/>
    <dgm:cxn modelId="{21B93B83-643B-4E05-9D13-7516E0311ECA}" type="presParOf" srcId="{ED71F0B5-E524-43BA-B351-2D4989E72A72}" destId="{F8C249D5-189C-4D13-9215-FCB2F5AD8773}" srcOrd="1" destOrd="0" presId="urn:microsoft.com/office/officeart/2005/8/layout/hierarchy3"/>
    <dgm:cxn modelId="{2224A293-CA34-46A0-AFA0-C50E11BA39EF}" type="presParOf" srcId="{D7F29D3E-D12E-4DEF-8120-FE74EE49F44D}" destId="{3E61F7EE-660B-4FD5-8CEA-D533514AC858}" srcOrd="1" destOrd="0" presId="urn:microsoft.com/office/officeart/2005/8/layout/hierarchy3"/>
    <dgm:cxn modelId="{C9BAE4A0-8613-4E43-9E1C-0ECB2792937B}" type="presParOf" srcId="{14A22E74-5EAB-43A7-B5A3-184C5B2EFD7B}" destId="{B0D839AE-86F2-43BC-B206-77F4DC1BE0DC}" srcOrd="1" destOrd="0" presId="urn:microsoft.com/office/officeart/2005/8/layout/hierarchy3"/>
    <dgm:cxn modelId="{A998E343-B5B7-41E0-BA31-2748ED4588F3}" type="presParOf" srcId="{B0D839AE-86F2-43BC-B206-77F4DC1BE0DC}" destId="{9EEB74A1-9521-4C04-B8F1-FAA7A4E8A901}" srcOrd="0" destOrd="0" presId="urn:microsoft.com/office/officeart/2005/8/layout/hierarchy3"/>
    <dgm:cxn modelId="{D86F5C03-48C0-40CB-9F73-F9718949B275}" type="presParOf" srcId="{9EEB74A1-9521-4C04-B8F1-FAA7A4E8A901}" destId="{4907C22F-4F9D-4D66-91B8-D67F33919F46}" srcOrd="0" destOrd="0" presId="urn:microsoft.com/office/officeart/2005/8/layout/hierarchy3"/>
    <dgm:cxn modelId="{5CB8FBC5-3692-42F6-88EB-F79205838376}" type="presParOf" srcId="{9EEB74A1-9521-4C04-B8F1-FAA7A4E8A901}" destId="{B7ED6E7A-F89D-4E06-A6DD-07D424D61623}" srcOrd="1" destOrd="0" presId="urn:microsoft.com/office/officeart/2005/8/layout/hierarchy3"/>
    <dgm:cxn modelId="{F0584C98-8008-4972-AA86-93D7DCFEB656}" type="presParOf" srcId="{B0D839AE-86F2-43BC-B206-77F4DC1BE0DC}" destId="{133CA07D-4B49-4D3E-A76C-EEF84F92B00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EEE89D-1B78-40FC-8492-8CA778051DFA}"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7E02B7CA-4220-4754-9544-11189EC697DA}">
      <dgm:prSet/>
      <dgm:spPr/>
      <dgm:t>
        <a:bodyPr/>
        <a:lstStyle/>
        <a:p>
          <a:r>
            <a:rPr lang="en-US"/>
            <a:t>Menopause and perimenopause transition</a:t>
          </a:r>
        </a:p>
      </dgm:t>
    </dgm:pt>
    <dgm:pt modelId="{4CE2D54A-A375-4EF3-8CB0-DF60DB8DD54F}" type="parTrans" cxnId="{29950701-714B-4012-97FA-49F9C465899F}">
      <dgm:prSet/>
      <dgm:spPr/>
      <dgm:t>
        <a:bodyPr/>
        <a:lstStyle/>
        <a:p>
          <a:endParaRPr lang="en-US"/>
        </a:p>
      </dgm:t>
    </dgm:pt>
    <dgm:pt modelId="{C5BEB5A3-1787-4876-AB41-1D87B2C7CEF0}" type="sibTrans" cxnId="{29950701-714B-4012-97FA-49F9C465899F}">
      <dgm:prSet/>
      <dgm:spPr/>
      <dgm:t>
        <a:bodyPr/>
        <a:lstStyle/>
        <a:p>
          <a:endParaRPr lang="en-US"/>
        </a:p>
      </dgm:t>
    </dgm:pt>
    <dgm:pt modelId="{869B367F-9CC7-46E3-B7C9-A91ACA5E3238}">
      <dgm:prSet/>
      <dgm:spPr/>
      <dgm:t>
        <a:bodyPr/>
        <a:lstStyle/>
        <a:p>
          <a:r>
            <a:rPr lang="en-US"/>
            <a:t>Menopause is a normal physiological event and is determined retrospectively after 12 consecutive months of amenorrhea after final menstruation</a:t>
          </a:r>
        </a:p>
      </dgm:t>
    </dgm:pt>
    <dgm:pt modelId="{030C0386-4AEA-4CA1-9DBE-ED06F97743C8}" type="parTrans" cxnId="{B118BCBA-2096-45A2-97BC-5EC60CC49B21}">
      <dgm:prSet/>
      <dgm:spPr/>
      <dgm:t>
        <a:bodyPr/>
        <a:lstStyle/>
        <a:p>
          <a:endParaRPr lang="en-US"/>
        </a:p>
      </dgm:t>
    </dgm:pt>
    <dgm:pt modelId="{257FDAAE-A0B1-4CCB-9886-8EBA47A5FB8B}" type="sibTrans" cxnId="{B118BCBA-2096-45A2-97BC-5EC60CC49B21}">
      <dgm:prSet/>
      <dgm:spPr/>
      <dgm:t>
        <a:bodyPr/>
        <a:lstStyle/>
        <a:p>
          <a:endParaRPr lang="en-US"/>
        </a:p>
      </dgm:t>
    </dgm:pt>
    <dgm:pt modelId="{1093B66F-0E90-4444-8198-6C0E8F387FDB}">
      <dgm:prSet/>
      <dgm:spPr/>
      <dgm:t>
        <a:bodyPr/>
        <a:lstStyle/>
        <a:p>
          <a:r>
            <a:rPr lang="en-US"/>
            <a:t>Loss of ovarian follicular activity</a:t>
          </a:r>
        </a:p>
      </dgm:t>
    </dgm:pt>
    <dgm:pt modelId="{A0B8BD31-F2D2-4517-A936-94F124743636}" type="parTrans" cxnId="{3182874C-C57E-41CD-B373-F63F868F72B7}">
      <dgm:prSet/>
      <dgm:spPr/>
      <dgm:t>
        <a:bodyPr/>
        <a:lstStyle/>
        <a:p>
          <a:endParaRPr lang="en-US"/>
        </a:p>
      </dgm:t>
    </dgm:pt>
    <dgm:pt modelId="{711B1604-69C0-4D5E-B02F-2F15CE8CFF4A}" type="sibTrans" cxnId="{3182874C-C57E-41CD-B373-F63F868F72B7}">
      <dgm:prSet/>
      <dgm:spPr/>
      <dgm:t>
        <a:bodyPr/>
        <a:lstStyle/>
        <a:p>
          <a:endParaRPr lang="en-US"/>
        </a:p>
      </dgm:t>
    </dgm:pt>
    <dgm:pt modelId="{EF6801C7-DD3A-4A6E-91B5-4C2050C0424F}">
      <dgm:prSet/>
      <dgm:spPr/>
      <dgm:t>
        <a:bodyPr/>
        <a:lstStyle/>
        <a:p>
          <a:r>
            <a:rPr lang="en-US"/>
            <a:t>Perimenopause is the menopause transition in which estrogen and progesterone increase and decrease throughout the stage</a:t>
          </a:r>
        </a:p>
      </dgm:t>
    </dgm:pt>
    <dgm:pt modelId="{F89F8A1D-639D-481D-A87A-AB5DCAD58B5C}" type="parTrans" cxnId="{A7BDFC5E-2D76-4572-834C-FA27BB150B4F}">
      <dgm:prSet/>
      <dgm:spPr/>
      <dgm:t>
        <a:bodyPr/>
        <a:lstStyle/>
        <a:p>
          <a:endParaRPr lang="en-US"/>
        </a:p>
      </dgm:t>
    </dgm:pt>
    <dgm:pt modelId="{4DC19091-5350-4C24-8793-FB14360B2213}" type="sibTrans" cxnId="{A7BDFC5E-2D76-4572-834C-FA27BB150B4F}">
      <dgm:prSet/>
      <dgm:spPr/>
      <dgm:t>
        <a:bodyPr/>
        <a:lstStyle/>
        <a:p>
          <a:endParaRPr lang="en-US"/>
        </a:p>
      </dgm:t>
    </dgm:pt>
    <dgm:pt modelId="{C3890626-9E6F-41CC-93F5-FF66C66C5092}">
      <dgm:prSet/>
      <dgm:spPr/>
      <dgm:t>
        <a:bodyPr/>
        <a:lstStyle/>
        <a:p>
          <a:r>
            <a:rPr lang="en-US"/>
            <a:t>Steroid pathway and hormone roles</a:t>
          </a:r>
        </a:p>
      </dgm:t>
    </dgm:pt>
    <dgm:pt modelId="{5DCB051E-1673-4D27-ACDD-C23378588B26}" type="parTrans" cxnId="{D5427130-9DFC-46A8-98A7-DFFF041F0530}">
      <dgm:prSet/>
      <dgm:spPr/>
      <dgm:t>
        <a:bodyPr/>
        <a:lstStyle/>
        <a:p>
          <a:endParaRPr lang="en-US"/>
        </a:p>
      </dgm:t>
    </dgm:pt>
    <dgm:pt modelId="{E09D7ADE-B60F-4150-94BD-62F9AA217455}" type="sibTrans" cxnId="{D5427130-9DFC-46A8-98A7-DFFF041F0530}">
      <dgm:prSet/>
      <dgm:spPr/>
      <dgm:t>
        <a:bodyPr/>
        <a:lstStyle/>
        <a:p>
          <a:endParaRPr lang="en-US"/>
        </a:p>
      </dgm:t>
    </dgm:pt>
    <dgm:pt modelId="{94F7ABAC-3FB3-4273-96B8-D702E310A06D}">
      <dgm:prSet/>
      <dgm:spPr/>
      <dgm:t>
        <a:bodyPr/>
        <a:lstStyle/>
        <a:p>
          <a:r>
            <a:rPr lang="en-US"/>
            <a:t>Cholesterol being the first molecule in the steroid pathway where all hormones are synthesized.</a:t>
          </a:r>
        </a:p>
      </dgm:t>
    </dgm:pt>
    <dgm:pt modelId="{1F96FB5E-6CA1-48A9-95F0-995BBA9BD8F8}" type="parTrans" cxnId="{F0BA7B5B-E5E9-4984-9DEA-A131B1D8EF39}">
      <dgm:prSet/>
      <dgm:spPr/>
      <dgm:t>
        <a:bodyPr/>
        <a:lstStyle/>
        <a:p>
          <a:endParaRPr lang="en-US"/>
        </a:p>
      </dgm:t>
    </dgm:pt>
    <dgm:pt modelId="{046BE7BE-3628-4D33-938F-3481C29BEA80}" type="sibTrans" cxnId="{F0BA7B5B-E5E9-4984-9DEA-A131B1D8EF39}">
      <dgm:prSet/>
      <dgm:spPr/>
      <dgm:t>
        <a:bodyPr/>
        <a:lstStyle/>
        <a:p>
          <a:endParaRPr lang="en-US"/>
        </a:p>
      </dgm:t>
    </dgm:pt>
    <dgm:pt modelId="{A10A9BB1-C5CA-41F5-8D8C-E312181E888C}">
      <dgm:prSet/>
      <dgm:spPr/>
      <dgm:t>
        <a:bodyPr/>
        <a:lstStyle/>
        <a:p>
          <a:r>
            <a:rPr lang="en-US"/>
            <a:t>After menopause our estradiol is made in our adrenals</a:t>
          </a:r>
        </a:p>
      </dgm:t>
    </dgm:pt>
    <dgm:pt modelId="{642F53AE-7E09-43E8-A61C-10983E0FEAF2}" type="parTrans" cxnId="{EFE5397F-73A5-4EEB-A98E-C98D969E8CA5}">
      <dgm:prSet/>
      <dgm:spPr/>
      <dgm:t>
        <a:bodyPr/>
        <a:lstStyle/>
        <a:p>
          <a:endParaRPr lang="en-US"/>
        </a:p>
      </dgm:t>
    </dgm:pt>
    <dgm:pt modelId="{CC78CEEE-A1AF-4B94-8309-FA624D547B32}" type="sibTrans" cxnId="{EFE5397F-73A5-4EEB-A98E-C98D969E8CA5}">
      <dgm:prSet/>
      <dgm:spPr/>
      <dgm:t>
        <a:bodyPr/>
        <a:lstStyle/>
        <a:p>
          <a:endParaRPr lang="en-US"/>
        </a:p>
      </dgm:t>
    </dgm:pt>
    <dgm:pt modelId="{754EE453-6521-4D4F-8BF4-79708D39D03A}" type="pres">
      <dgm:prSet presAssocID="{44EEE89D-1B78-40FC-8492-8CA778051DFA}" presName="Name0" presStyleCnt="0">
        <dgm:presLayoutVars>
          <dgm:dir/>
          <dgm:animLvl val="lvl"/>
          <dgm:resizeHandles val="exact"/>
        </dgm:presLayoutVars>
      </dgm:prSet>
      <dgm:spPr/>
      <dgm:t>
        <a:bodyPr/>
        <a:lstStyle/>
        <a:p>
          <a:endParaRPr lang="en-US"/>
        </a:p>
      </dgm:t>
    </dgm:pt>
    <dgm:pt modelId="{27C33A97-A039-4B5B-8E0E-2B5EC1700710}" type="pres">
      <dgm:prSet presAssocID="{C3890626-9E6F-41CC-93F5-FF66C66C5092}" presName="boxAndChildren" presStyleCnt="0"/>
      <dgm:spPr/>
    </dgm:pt>
    <dgm:pt modelId="{AA47AA81-24DE-4954-B584-C094F0F059C8}" type="pres">
      <dgm:prSet presAssocID="{C3890626-9E6F-41CC-93F5-FF66C66C5092}" presName="parentTextBox" presStyleLbl="node1" presStyleIdx="0" presStyleCnt="2"/>
      <dgm:spPr/>
      <dgm:t>
        <a:bodyPr/>
        <a:lstStyle/>
        <a:p>
          <a:endParaRPr lang="en-US"/>
        </a:p>
      </dgm:t>
    </dgm:pt>
    <dgm:pt modelId="{A8A70225-0FD7-4969-A53E-482A75229EBE}" type="pres">
      <dgm:prSet presAssocID="{C3890626-9E6F-41CC-93F5-FF66C66C5092}" presName="entireBox" presStyleLbl="node1" presStyleIdx="0" presStyleCnt="2"/>
      <dgm:spPr/>
      <dgm:t>
        <a:bodyPr/>
        <a:lstStyle/>
        <a:p>
          <a:endParaRPr lang="en-US"/>
        </a:p>
      </dgm:t>
    </dgm:pt>
    <dgm:pt modelId="{59811619-38FA-4C9D-8F57-6CB9B4ED8395}" type="pres">
      <dgm:prSet presAssocID="{C3890626-9E6F-41CC-93F5-FF66C66C5092}" presName="descendantBox" presStyleCnt="0"/>
      <dgm:spPr/>
    </dgm:pt>
    <dgm:pt modelId="{EFA5C722-C3B8-4578-8786-6B9EA3FE0E5E}" type="pres">
      <dgm:prSet presAssocID="{94F7ABAC-3FB3-4273-96B8-D702E310A06D}" presName="childTextBox" presStyleLbl="fgAccFollowNode1" presStyleIdx="0" presStyleCnt="5">
        <dgm:presLayoutVars>
          <dgm:bulletEnabled val="1"/>
        </dgm:presLayoutVars>
      </dgm:prSet>
      <dgm:spPr/>
      <dgm:t>
        <a:bodyPr/>
        <a:lstStyle/>
        <a:p>
          <a:endParaRPr lang="en-US"/>
        </a:p>
      </dgm:t>
    </dgm:pt>
    <dgm:pt modelId="{DCF7AA16-07F5-4793-BC4B-E00BE0482731}" type="pres">
      <dgm:prSet presAssocID="{A10A9BB1-C5CA-41F5-8D8C-E312181E888C}" presName="childTextBox" presStyleLbl="fgAccFollowNode1" presStyleIdx="1" presStyleCnt="5">
        <dgm:presLayoutVars>
          <dgm:bulletEnabled val="1"/>
        </dgm:presLayoutVars>
      </dgm:prSet>
      <dgm:spPr/>
      <dgm:t>
        <a:bodyPr/>
        <a:lstStyle/>
        <a:p>
          <a:endParaRPr lang="en-US"/>
        </a:p>
      </dgm:t>
    </dgm:pt>
    <dgm:pt modelId="{962218B8-6571-465C-86E5-A5E0B861B385}" type="pres">
      <dgm:prSet presAssocID="{C5BEB5A3-1787-4876-AB41-1D87B2C7CEF0}" presName="sp" presStyleCnt="0"/>
      <dgm:spPr/>
    </dgm:pt>
    <dgm:pt modelId="{83306B86-A236-4EA6-B908-7FD7DD5A8126}" type="pres">
      <dgm:prSet presAssocID="{7E02B7CA-4220-4754-9544-11189EC697DA}" presName="arrowAndChildren" presStyleCnt="0"/>
      <dgm:spPr/>
    </dgm:pt>
    <dgm:pt modelId="{347FB6EA-B18C-416F-B54B-5C3AA71F9471}" type="pres">
      <dgm:prSet presAssocID="{7E02B7CA-4220-4754-9544-11189EC697DA}" presName="parentTextArrow" presStyleLbl="node1" presStyleIdx="0" presStyleCnt="2"/>
      <dgm:spPr/>
      <dgm:t>
        <a:bodyPr/>
        <a:lstStyle/>
        <a:p>
          <a:endParaRPr lang="en-US"/>
        </a:p>
      </dgm:t>
    </dgm:pt>
    <dgm:pt modelId="{C025198D-4103-4922-8F9F-2D8438F50EA1}" type="pres">
      <dgm:prSet presAssocID="{7E02B7CA-4220-4754-9544-11189EC697DA}" presName="arrow" presStyleLbl="node1" presStyleIdx="1" presStyleCnt="2"/>
      <dgm:spPr/>
      <dgm:t>
        <a:bodyPr/>
        <a:lstStyle/>
        <a:p>
          <a:endParaRPr lang="en-US"/>
        </a:p>
      </dgm:t>
    </dgm:pt>
    <dgm:pt modelId="{2262FB3B-47BB-4A92-83FD-C589A30B5B87}" type="pres">
      <dgm:prSet presAssocID="{7E02B7CA-4220-4754-9544-11189EC697DA}" presName="descendantArrow" presStyleCnt="0"/>
      <dgm:spPr/>
    </dgm:pt>
    <dgm:pt modelId="{A244EC36-59D7-46C1-BC11-6A60CBD77F9C}" type="pres">
      <dgm:prSet presAssocID="{869B367F-9CC7-46E3-B7C9-A91ACA5E3238}" presName="childTextArrow" presStyleLbl="fgAccFollowNode1" presStyleIdx="2" presStyleCnt="5">
        <dgm:presLayoutVars>
          <dgm:bulletEnabled val="1"/>
        </dgm:presLayoutVars>
      </dgm:prSet>
      <dgm:spPr/>
      <dgm:t>
        <a:bodyPr/>
        <a:lstStyle/>
        <a:p>
          <a:endParaRPr lang="en-US"/>
        </a:p>
      </dgm:t>
    </dgm:pt>
    <dgm:pt modelId="{914A734F-2408-4A41-A6A1-D202B297E70E}" type="pres">
      <dgm:prSet presAssocID="{1093B66F-0E90-4444-8198-6C0E8F387FDB}" presName="childTextArrow" presStyleLbl="fgAccFollowNode1" presStyleIdx="3" presStyleCnt="5">
        <dgm:presLayoutVars>
          <dgm:bulletEnabled val="1"/>
        </dgm:presLayoutVars>
      </dgm:prSet>
      <dgm:spPr/>
      <dgm:t>
        <a:bodyPr/>
        <a:lstStyle/>
        <a:p>
          <a:endParaRPr lang="en-US"/>
        </a:p>
      </dgm:t>
    </dgm:pt>
    <dgm:pt modelId="{BAF1FD42-F3EE-47CC-8A71-EE998EBF3554}" type="pres">
      <dgm:prSet presAssocID="{EF6801C7-DD3A-4A6E-91B5-4C2050C0424F}" presName="childTextArrow" presStyleLbl="fgAccFollowNode1" presStyleIdx="4" presStyleCnt="5">
        <dgm:presLayoutVars>
          <dgm:bulletEnabled val="1"/>
        </dgm:presLayoutVars>
      </dgm:prSet>
      <dgm:spPr/>
      <dgm:t>
        <a:bodyPr/>
        <a:lstStyle/>
        <a:p>
          <a:endParaRPr lang="en-US"/>
        </a:p>
      </dgm:t>
    </dgm:pt>
  </dgm:ptLst>
  <dgm:cxnLst>
    <dgm:cxn modelId="{402CB205-883F-40D1-B245-49FA7223ADC1}" type="presOf" srcId="{C3890626-9E6F-41CC-93F5-FF66C66C5092}" destId="{A8A70225-0FD7-4969-A53E-482A75229EBE}" srcOrd="1" destOrd="0" presId="urn:microsoft.com/office/officeart/2005/8/layout/process4"/>
    <dgm:cxn modelId="{BD2C9150-4D9A-4DC5-8B23-E3ACFA1CC36C}" type="presOf" srcId="{869B367F-9CC7-46E3-B7C9-A91ACA5E3238}" destId="{A244EC36-59D7-46C1-BC11-6A60CBD77F9C}" srcOrd="0" destOrd="0" presId="urn:microsoft.com/office/officeart/2005/8/layout/process4"/>
    <dgm:cxn modelId="{F0BA7B5B-E5E9-4984-9DEA-A131B1D8EF39}" srcId="{C3890626-9E6F-41CC-93F5-FF66C66C5092}" destId="{94F7ABAC-3FB3-4273-96B8-D702E310A06D}" srcOrd="0" destOrd="0" parTransId="{1F96FB5E-6CA1-48A9-95F0-995BBA9BD8F8}" sibTransId="{046BE7BE-3628-4D33-938F-3481C29BEA80}"/>
    <dgm:cxn modelId="{31C4124C-F0D3-4142-8B92-A365065ECBB4}" type="presOf" srcId="{7E02B7CA-4220-4754-9544-11189EC697DA}" destId="{C025198D-4103-4922-8F9F-2D8438F50EA1}" srcOrd="1" destOrd="0" presId="urn:microsoft.com/office/officeart/2005/8/layout/process4"/>
    <dgm:cxn modelId="{EFE5397F-73A5-4EEB-A98E-C98D969E8CA5}" srcId="{C3890626-9E6F-41CC-93F5-FF66C66C5092}" destId="{A10A9BB1-C5CA-41F5-8D8C-E312181E888C}" srcOrd="1" destOrd="0" parTransId="{642F53AE-7E09-43E8-A61C-10983E0FEAF2}" sibTransId="{CC78CEEE-A1AF-4B94-8309-FA624D547B32}"/>
    <dgm:cxn modelId="{6F3EB66C-98B3-4F24-B2EA-33DA57889DD2}" type="presOf" srcId="{7E02B7CA-4220-4754-9544-11189EC697DA}" destId="{347FB6EA-B18C-416F-B54B-5C3AA71F9471}" srcOrd="0" destOrd="0" presId="urn:microsoft.com/office/officeart/2005/8/layout/process4"/>
    <dgm:cxn modelId="{55F7D884-16E7-4E73-985A-48D1BE72EA6E}" type="presOf" srcId="{EF6801C7-DD3A-4A6E-91B5-4C2050C0424F}" destId="{BAF1FD42-F3EE-47CC-8A71-EE998EBF3554}" srcOrd="0" destOrd="0" presId="urn:microsoft.com/office/officeart/2005/8/layout/process4"/>
    <dgm:cxn modelId="{E82B5C4A-3867-4E92-BBD2-BF06C45DCD08}" type="presOf" srcId="{C3890626-9E6F-41CC-93F5-FF66C66C5092}" destId="{AA47AA81-24DE-4954-B584-C094F0F059C8}" srcOrd="0" destOrd="0" presId="urn:microsoft.com/office/officeart/2005/8/layout/process4"/>
    <dgm:cxn modelId="{CCE0EE40-8F17-4654-A6F4-F978FF107424}" type="presOf" srcId="{94F7ABAC-3FB3-4273-96B8-D702E310A06D}" destId="{EFA5C722-C3B8-4578-8786-6B9EA3FE0E5E}" srcOrd="0" destOrd="0" presId="urn:microsoft.com/office/officeart/2005/8/layout/process4"/>
    <dgm:cxn modelId="{35AEDD38-9908-475D-8F07-E4932507DE65}" type="presOf" srcId="{44EEE89D-1B78-40FC-8492-8CA778051DFA}" destId="{754EE453-6521-4D4F-8BF4-79708D39D03A}" srcOrd="0" destOrd="0" presId="urn:microsoft.com/office/officeart/2005/8/layout/process4"/>
    <dgm:cxn modelId="{D5427130-9DFC-46A8-98A7-DFFF041F0530}" srcId="{44EEE89D-1B78-40FC-8492-8CA778051DFA}" destId="{C3890626-9E6F-41CC-93F5-FF66C66C5092}" srcOrd="1" destOrd="0" parTransId="{5DCB051E-1673-4D27-ACDD-C23378588B26}" sibTransId="{E09D7ADE-B60F-4150-94BD-62F9AA217455}"/>
    <dgm:cxn modelId="{3182874C-C57E-41CD-B373-F63F868F72B7}" srcId="{7E02B7CA-4220-4754-9544-11189EC697DA}" destId="{1093B66F-0E90-4444-8198-6C0E8F387FDB}" srcOrd="1" destOrd="0" parTransId="{A0B8BD31-F2D2-4517-A936-94F124743636}" sibTransId="{711B1604-69C0-4D5E-B02F-2F15CE8CFF4A}"/>
    <dgm:cxn modelId="{83EA107F-8125-4D92-BCF4-A07B63903B7F}" type="presOf" srcId="{1093B66F-0E90-4444-8198-6C0E8F387FDB}" destId="{914A734F-2408-4A41-A6A1-D202B297E70E}" srcOrd="0" destOrd="0" presId="urn:microsoft.com/office/officeart/2005/8/layout/process4"/>
    <dgm:cxn modelId="{4CD6F390-5FA3-4E9E-B405-6078025F1D8A}" type="presOf" srcId="{A10A9BB1-C5CA-41F5-8D8C-E312181E888C}" destId="{DCF7AA16-07F5-4793-BC4B-E00BE0482731}" srcOrd="0" destOrd="0" presId="urn:microsoft.com/office/officeart/2005/8/layout/process4"/>
    <dgm:cxn modelId="{B118BCBA-2096-45A2-97BC-5EC60CC49B21}" srcId="{7E02B7CA-4220-4754-9544-11189EC697DA}" destId="{869B367F-9CC7-46E3-B7C9-A91ACA5E3238}" srcOrd="0" destOrd="0" parTransId="{030C0386-4AEA-4CA1-9DBE-ED06F97743C8}" sibTransId="{257FDAAE-A0B1-4CCB-9886-8EBA47A5FB8B}"/>
    <dgm:cxn modelId="{29950701-714B-4012-97FA-49F9C465899F}" srcId="{44EEE89D-1B78-40FC-8492-8CA778051DFA}" destId="{7E02B7CA-4220-4754-9544-11189EC697DA}" srcOrd="0" destOrd="0" parTransId="{4CE2D54A-A375-4EF3-8CB0-DF60DB8DD54F}" sibTransId="{C5BEB5A3-1787-4876-AB41-1D87B2C7CEF0}"/>
    <dgm:cxn modelId="{A7BDFC5E-2D76-4572-834C-FA27BB150B4F}" srcId="{7E02B7CA-4220-4754-9544-11189EC697DA}" destId="{EF6801C7-DD3A-4A6E-91B5-4C2050C0424F}" srcOrd="2" destOrd="0" parTransId="{F89F8A1D-639D-481D-A87A-AB5DCAD58B5C}" sibTransId="{4DC19091-5350-4C24-8793-FB14360B2213}"/>
    <dgm:cxn modelId="{60B27D83-DCCC-4E9C-9934-3D53823733DA}" type="presParOf" srcId="{754EE453-6521-4D4F-8BF4-79708D39D03A}" destId="{27C33A97-A039-4B5B-8E0E-2B5EC1700710}" srcOrd="0" destOrd="0" presId="urn:microsoft.com/office/officeart/2005/8/layout/process4"/>
    <dgm:cxn modelId="{7C82C8BA-9A82-433C-93FF-311588A1A895}" type="presParOf" srcId="{27C33A97-A039-4B5B-8E0E-2B5EC1700710}" destId="{AA47AA81-24DE-4954-B584-C094F0F059C8}" srcOrd="0" destOrd="0" presId="urn:microsoft.com/office/officeart/2005/8/layout/process4"/>
    <dgm:cxn modelId="{6BD153BA-6C1B-443F-9F66-751C39DBABFA}" type="presParOf" srcId="{27C33A97-A039-4B5B-8E0E-2B5EC1700710}" destId="{A8A70225-0FD7-4969-A53E-482A75229EBE}" srcOrd="1" destOrd="0" presId="urn:microsoft.com/office/officeart/2005/8/layout/process4"/>
    <dgm:cxn modelId="{2E74678F-348E-4D33-8C92-F61199EA7B20}" type="presParOf" srcId="{27C33A97-A039-4B5B-8E0E-2B5EC1700710}" destId="{59811619-38FA-4C9D-8F57-6CB9B4ED8395}" srcOrd="2" destOrd="0" presId="urn:microsoft.com/office/officeart/2005/8/layout/process4"/>
    <dgm:cxn modelId="{974BB41A-7638-4D99-884F-0A78F054404A}" type="presParOf" srcId="{59811619-38FA-4C9D-8F57-6CB9B4ED8395}" destId="{EFA5C722-C3B8-4578-8786-6B9EA3FE0E5E}" srcOrd="0" destOrd="0" presId="urn:microsoft.com/office/officeart/2005/8/layout/process4"/>
    <dgm:cxn modelId="{0CF8B7BE-585E-4686-B3BB-B4FD468AB64B}" type="presParOf" srcId="{59811619-38FA-4C9D-8F57-6CB9B4ED8395}" destId="{DCF7AA16-07F5-4793-BC4B-E00BE0482731}" srcOrd="1" destOrd="0" presId="urn:microsoft.com/office/officeart/2005/8/layout/process4"/>
    <dgm:cxn modelId="{40F3F4FD-7258-4D69-AD9F-7742E5B5B498}" type="presParOf" srcId="{754EE453-6521-4D4F-8BF4-79708D39D03A}" destId="{962218B8-6571-465C-86E5-A5E0B861B385}" srcOrd="1" destOrd="0" presId="urn:microsoft.com/office/officeart/2005/8/layout/process4"/>
    <dgm:cxn modelId="{228168BB-92F1-4EE5-A853-1391D4738629}" type="presParOf" srcId="{754EE453-6521-4D4F-8BF4-79708D39D03A}" destId="{83306B86-A236-4EA6-B908-7FD7DD5A8126}" srcOrd="2" destOrd="0" presId="urn:microsoft.com/office/officeart/2005/8/layout/process4"/>
    <dgm:cxn modelId="{8A68CC99-4F4D-43C0-AAB0-6898A847961F}" type="presParOf" srcId="{83306B86-A236-4EA6-B908-7FD7DD5A8126}" destId="{347FB6EA-B18C-416F-B54B-5C3AA71F9471}" srcOrd="0" destOrd="0" presId="urn:microsoft.com/office/officeart/2005/8/layout/process4"/>
    <dgm:cxn modelId="{5AA56007-27EE-4F73-9325-8B47B8F2E1ED}" type="presParOf" srcId="{83306B86-A236-4EA6-B908-7FD7DD5A8126}" destId="{C025198D-4103-4922-8F9F-2D8438F50EA1}" srcOrd="1" destOrd="0" presId="urn:microsoft.com/office/officeart/2005/8/layout/process4"/>
    <dgm:cxn modelId="{BFB977CC-EB89-4AB8-95F6-D4DA1F69BC44}" type="presParOf" srcId="{83306B86-A236-4EA6-B908-7FD7DD5A8126}" destId="{2262FB3B-47BB-4A92-83FD-C589A30B5B87}" srcOrd="2" destOrd="0" presId="urn:microsoft.com/office/officeart/2005/8/layout/process4"/>
    <dgm:cxn modelId="{CCE38AEB-EA73-4523-BF56-3D7C2D427187}" type="presParOf" srcId="{2262FB3B-47BB-4A92-83FD-C589A30B5B87}" destId="{A244EC36-59D7-46C1-BC11-6A60CBD77F9C}" srcOrd="0" destOrd="0" presId="urn:microsoft.com/office/officeart/2005/8/layout/process4"/>
    <dgm:cxn modelId="{7A16168B-D09C-4E85-BDAD-2A7DD88B1E77}" type="presParOf" srcId="{2262FB3B-47BB-4A92-83FD-C589A30B5B87}" destId="{914A734F-2408-4A41-A6A1-D202B297E70E}" srcOrd="1" destOrd="0" presId="urn:microsoft.com/office/officeart/2005/8/layout/process4"/>
    <dgm:cxn modelId="{B23940B5-53D9-4E97-9102-6BC961E65E03}" type="presParOf" srcId="{2262FB3B-47BB-4A92-83FD-C589A30B5B87}" destId="{BAF1FD42-F3EE-47CC-8A71-EE998EBF3554}"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F33E9C-F8AC-46F9-8827-67BC936921C6}"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A63FE1DD-31B5-4511-902D-05336DA3BF28}">
      <dgm:prSet/>
      <dgm:spPr/>
      <dgm:t>
        <a:bodyPr/>
        <a:lstStyle/>
        <a:p>
          <a:r>
            <a:rPr lang="en-US"/>
            <a:t>Increased weight gain</a:t>
          </a:r>
        </a:p>
      </dgm:t>
    </dgm:pt>
    <dgm:pt modelId="{46353200-2F44-4330-A2F7-E770FDBC3D4A}" type="parTrans" cxnId="{9D76CCE7-7484-4E15-8756-458FB72FCBBB}">
      <dgm:prSet/>
      <dgm:spPr/>
      <dgm:t>
        <a:bodyPr/>
        <a:lstStyle/>
        <a:p>
          <a:endParaRPr lang="en-US"/>
        </a:p>
      </dgm:t>
    </dgm:pt>
    <dgm:pt modelId="{8E191E5B-EE06-4CCC-B7D9-33F9B3922E10}" type="sibTrans" cxnId="{9D76CCE7-7484-4E15-8756-458FB72FCBBB}">
      <dgm:prSet/>
      <dgm:spPr/>
      <dgm:t>
        <a:bodyPr/>
        <a:lstStyle/>
        <a:p>
          <a:endParaRPr lang="en-US"/>
        </a:p>
      </dgm:t>
    </dgm:pt>
    <dgm:pt modelId="{3FDB702C-845C-4AC2-B9AA-D7B3EFEFA2CB}">
      <dgm:prSet/>
      <dgm:spPr/>
      <dgm:t>
        <a:bodyPr/>
        <a:lstStyle/>
        <a:p>
          <a:r>
            <a:rPr lang="en-US"/>
            <a:t>Bone mineral</a:t>
          </a:r>
        </a:p>
      </dgm:t>
    </dgm:pt>
    <dgm:pt modelId="{3DE32E7E-0378-4ED7-972E-2ED3B7A34B10}" type="parTrans" cxnId="{D00988EC-33F8-4F3E-AB4F-1047986A17A5}">
      <dgm:prSet/>
      <dgm:spPr/>
      <dgm:t>
        <a:bodyPr/>
        <a:lstStyle/>
        <a:p>
          <a:endParaRPr lang="en-US"/>
        </a:p>
      </dgm:t>
    </dgm:pt>
    <dgm:pt modelId="{E0DDB27B-9B66-46C6-AD8E-10D6F44BD5FD}" type="sibTrans" cxnId="{D00988EC-33F8-4F3E-AB4F-1047986A17A5}">
      <dgm:prSet/>
      <dgm:spPr/>
      <dgm:t>
        <a:bodyPr/>
        <a:lstStyle/>
        <a:p>
          <a:endParaRPr lang="en-US"/>
        </a:p>
      </dgm:t>
    </dgm:pt>
    <dgm:pt modelId="{A8548AE0-A985-4CAD-8FFF-76FBC3B11312}">
      <dgm:prSet/>
      <dgm:spPr/>
      <dgm:t>
        <a:bodyPr/>
        <a:lstStyle/>
        <a:p>
          <a:r>
            <a:rPr lang="en-US"/>
            <a:t>Studies have shown bone loss happens before menopause</a:t>
          </a:r>
        </a:p>
      </dgm:t>
    </dgm:pt>
    <dgm:pt modelId="{A77D82F2-A1BE-4C4C-953D-391CBD3B14B6}" type="parTrans" cxnId="{D781E6A9-7A90-48CB-9F83-E0E6667130E8}">
      <dgm:prSet/>
      <dgm:spPr/>
      <dgm:t>
        <a:bodyPr/>
        <a:lstStyle/>
        <a:p>
          <a:endParaRPr lang="en-US"/>
        </a:p>
      </dgm:t>
    </dgm:pt>
    <dgm:pt modelId="{7A198B76-0C0F-4C63-B2FE-88F8CAB6A805}" type="sibTrans" cxnId="{D781E6A9-7A90-48CB-9F83-E0E6667130E8}">
      <dgm:prSet/>
      <dgm:spPr/>
      <dgm:t>
        <a:bodyPr/>
        <a:lstStyle/>
        <a:p>
          <a:endParaRPr lang="en-US"/>
        </a:p>
      </dgm:t>
    </dgm:pt>
    <dgm:pt modelId="{4CA7198A-D0CD-4D2C-8440-14575B418D40}">
      <dgm:prSet/>
      <dgm:spPr/>
      <dgm:t>
        <a:bodyPr/>
        <a:lstStyle/>
        <a:p>
          <a:r>
            <a:rPr lang="en-US"/>
            <a:t>Changes in skin and hair</a:t>
          </a:r>
        </a:p>
      </dgm:t>
    </dgm:pt>
    <dgm:pt modelId="{AD3AD23D-D059-48CE-93B7-77BAD54C1145}" type="parTrans" cxnId="{29350EB9-19B2-4118-B284-BE118C67C030}">
      <dgm:prSet/>
      <dgm:spPr/>
      <dgm:t>
        <a:bodyPr/>
        <a:lstStyle/>
        <a:p>
          <a:endParaRPr lang="en-US"/>
        </a:p>
      </dgm:t>
    </dgm:pt>
    <dgm:pt modelId="{CCDE53C6-CB41-477A-A465-4047C8870F4B}" type="sibTrans" cxnId="{29350EB9-19B2-4118-B284-BE118C67C030}">
      <dgm:prSet/>
      <dgm:spPr/>
      <dgm:t>
        <a:bodyPr/>
        <a:lstStyle/>
        <a:p>
          <a:endParaRPr lang="en-US"/>
        </a:p>
      </dgm:t>
    </dgm:pt>
    <dgm:pt modelId="{695F27E7-F246-45F5-996A-6FAD8459FB44}">
      <dgm:prSet/>
      <dgm:spPr/>
      <dgm:t>
        <a:bodyPr/>
        <a:lstStyle/>
        <a:p>
          <a:r>
            <a:rPr lang="en-US"/>
            <a:t>Joint pain</a:t>
          </a:r>
        </a:p>
      </dgm:t>
    </dgm:pt>
    <dgm:pt modelId="{77213BDE-BC55-4ACE-BB4E-6ADED7DDB400}" type="parTrans" cxnId="{F62539F1-FD9B-482B-A447-FBE9323A1E9D}">
      <dgm:prSet/>
      <dgm:spPr/>
      <dgm:t>
        <a:bodyPr/>
        <a:lstStyle/>
        <a:p>
          <a:endParaRPr lang="en-US"/>
        </a:p>
      </dgm:t>
    </dgm:pt>
    <dgm:pt modelId="{0238A783-51D6-4AC6-B283-689BF0E8BE92}" type="sibTrans" cxnId="{F62539F1-FD9B-482B-A447-FBE9323A1E9D}">
      <dgm:prSet/>
      <dgm:spPr/>
      <dgm:t>
        <a:bodyPr/>
        <a:lstStyle/>
        <a:p>
          <a:endParaRPr lang="en-US"/>
        </a:p>
      </dgm:t>
    </dgm:pt>
    <dgm:pt modelId="{4EEC18DE-FE31-48D3-8B9A-D2EB2B22C76B}" type="pres">
      <dgm:prSet presAssocID="{52F33E9C-F8AC-46F9-8827-67BC936921C6}" presName="linear" presStyleCnt="0">
        <dgm:presLayoutVars>
          <dgm:dir/>
          <dgm:animLvl val="lvl"/>
          <dgm:resizeHandles val="exact"/>
        </dgm:presLayoutVars>
      </dgm:prSet>
      <dgm:spPr/>
      <dgm:t>
        <a:bodyPr/>
        <a:lstStyle/>
        <a:p>
          <a:endParaRPr lang="en-US"/>
        </a:p>
      </dgm:t>
    </dgm:pt>
    <dgm:pt modelId="{54EA3E54-6E32-46B2-B105-48A4FE869C6D}" type="pres">
      <dgm:prSet presAssocID="{A63FE1DD-31B5-4511-902D-05336DA3BF28}" presName="parentLin" presStyleCnt="0"/>
      <dgm:spPr/>
    </dgm:pt>
    <dgm:pt modelId="{A91605D0-C7FF-481D-AEED-F651CA405F1C}" type="pres">
      <dgm:prSet presAssocID="{A63FE1DD-31B5-4511-902D-05336DA3BF28}" presName="parentLeftMargin" presStyleLbl="node1" presStyleIdx="0" presStyleCnt="4"/>
      <dgm:spPr/>
      <dgm:t>
        <a:bodyPr/>
        <a:lstStyle/>
        <a:p>
          <a:endParaRPr lang="en-US"/>
        </a:p>
      </dgm:t>
    </dgm:pt>
    <dgm:pt modelId="{C68F1CE6-0A30-4B68-A881-0790CE0A02EA}" type="pres">
      <dgm:prSet presAssocID="{A63FE1DD-31B5-4511-902D-05336DA3BF28}" presName="parentText" presStyleLbl="node1" presStyleIdx="0" presStyleCnt="4">
        <dgm:presLayoutVars>
          <dgm:chMax val="0"/>
          <dgm:bulletEnabled val="1"/>
        </dgm:presLayoutVars>
      </dgm:prSet>
      <dgm:spPr/>
      <dgm:t>
        <a:bodyPr/>
        <a:lstStyle/>
        <a:p>
          <a:endParaRPr lang="en-US"/>
        </a:p>
      </dgm:t>
    </dgm:pt>
    <dgm:pt modelId="{D31E7A2A-D9CB-4729-A830-FECFCA39561B}" type="pres">
      <dgm:prSet presAssocID="{A63FE1DD-31B5-4511-902D-05336DA3BF28}" presName="negativeSpace" presStyleCnt="0"/>
      <dgm:spPr/>
    </dgm:pt>
    <dgm:pt modelId="{D8B4F38F-4EF3-4477-B78C-F917D8A2DCA0}" type="pres">
      <dgm:prSet presAssocID="{A63FE1DD-31B5-4511-902D-05336DA3BF28}" presName="childText" presStyleLbl="conFgAcc1" presStyleIdx="0" presStyleCnt="4">
        <dgm:presLayoutVars>
          <dgm:bulletEnabled val="1"/>
        </dgm:presLayoutVars>
      </dgm:prSet>
      <dgm:spPr/>
    </dgm:pt>
    <dgm:pt modelId="{51687B68-0952-4863-82A4-334C3F1AB95C}" type="pres">
      <dgm:prSet presAssocID="{8E191E5B-EE06-4CCC-B7D9-33F9B3922E10}" presName="spaceBetweenRectangles" presStyleCnt="0"/>
      <dgm:spPr/>
    </dgm:pt>
    <dgm:pt modelId="{435E2BDE-4AC1-4129-A2E6-0DF35EDE563F}" type="pres">
      <dgm:prSet presAssocID="{3FDB702C-845C-4AC2-B9AA-D7B3EFEFA2CB}" presName="parentLin" presStyleCnt="0"/>
      <dgm:spPr/>
    </dgm:pt>
    <dgm:pt modelId="{FC46C356-E150-4240-BC2F-C0C4C409D96D}" type="pres">
      <dgm:prSet presAssocID="{3FDB702C-845C-4AC2-B9AA-D7B3EFEFA2CB}" presName="parentLeftMargin" presStyleLbl="node1" presStyleIdx="0" presStyleCnt="4"/>
      <dgm:spPr/>
      <dgm:t>
        <a:bodyPr/>
        <a:lstStyle/>
        <a:p>
          <a:endParaRPr lang="en-US"/>
        </a:p>
      </dgm:t>
    </dgm:pt>
    <dgm:pt modelId="{E8B83847-81ED-4A4E-906B-1B0FAFF911BA}" type="pres">
      <dgm:prSet presAssocID="{3FDB702C-845C-4AC2-B9AA-D7B3EFEFA2CB}" presName="parentText" presStyleLbl="node1" presStyleIdx="1" presStyleCnt="4">
        <dgm:presLayoutVars>
          <dgm:chMax val="0"/>
          <dgm:bulletEnabled val="1"/>
        </dgm:presLayoutVars>
      </dgm:prSet>
      <dgm:spPr/>
      <dgm:t>
        <a:bodyPr/>
        <a:lstStyle/>
        <a:p>
          <a:endParaRPr lang="en-US"/>
        </a:p>
      </dgm:t>
    </dgm:pt>
    <dgm:pt modelId="{BA299266-3E6D-4C02-940F-CA719CCA62C8}" type="pres">
      <dgm:prSet presAssocID="{3FDB702C-845C-4AC2-B9AA-D7B3EFEFA2CB}" presName="negativeSpace" presStyleCnt="0"/>
      <dgm:spPr/>
    </dgm:pt>
    <dgm:pt modelId="{6EF8B3C2-FCB9-4254-8CDD-BC5EE0407C06}" type="pres">
      <dgm:prSet presAssocID="{3FDB702C-845C-4AC2-B9AA-D7B3EFEFA2CB}" presName="childText" presStyleLbl="conFgAcc1" presStyleIdx="1" presStyleCnt="4">
        <dgm:presLayoutVars>
          <dgm:bulletEnabled val="1"/>
        </dgm:presLayoutVars>
      </dgm:prSet>
      <dgm:spPr/>
      <dgm:t>
        <a:bodyPr/>
        <a:lstStyle/>
        <a:p>
          <a:endParaRPr lang="en-US"/>
        </a:p>
      </dgm:t>
    </dgm:pt>
    <dgm:pt modelId="{CD725990-B9A3-4313-9877-6239633F8A16}" type="pres">
      <dgm:prSet presAssocID="{E0DDB27B-9B66-46C6-AD8E-10D6F44BD5FD}" presName="spaceBetweenRectangles" presStyleCnt="0"/>
      <dgm:spPr/>
    </dgm:pt>
    <dgm:pt modelId="{111B009D-E787-4A65-9E36-270587446463}" type="pres">
      <dgm:prSet presAssocID="{4CA7198A-D0CD-4D2C-8440-14575B418D40}" presName="parentLin" presStyleCnt="0"/>
      <dgm:spPr/>
    </dgm:pt>
    <dgm:pt modelId="{CB3AAE22-BA68-4DAD-A9DC-A4E31B97AABC}" type="pres">
      <dgm:prSet presAssocID="{4CA7198A-D0CD-4D2C-8440-14575B418D40}" presName="parentLeftMargin" presStyleLbl="node1" presStyleIdx="1" presStyleCnt="4"/>
      <dgm:spPr/>
      <dgm:t>
        <a:bodyPr/>
        <a:lstStyle/>
        <a:p>
          <a:endParaRPr lang="en-US"/>
        </a:p>
      </dgm:t>
    </dgm:pt>
    <dgm:pt modelId="{563B3943-1680-431A-8750-08EA9B059C04}" type="pres">
      <dgm:prSet presAssocID="{4CA7198A-D0CD-4D2C-8440-14575B418D40}" presName="parentText" presStyleLbl="node1" presStyleIdx="2" presStyleCnt="4">
        <dgm:presLayoutVars>
          <dgm:chMax val="0"/>
          <dgm:bulletEnabled val="1"/>
        </dgm:presLayoutVars>
      </dgm:prSet>
      <dgm:spPr/>
      <dgm:t>
        <a:bodyPr/>
        <a:lstStyle/>
        <a:p>
          <a:endParaRPr lang="en-US"/>
        </a:p>
      </dgm:t>
    </dgm:pt>
    <dgm:pt modelId="{C3DBCCAB-FCB0-47FF-8C5C-4E94FB533852}" type="pres">
      <dgm:prSet presAssocID="{4CA7198A-D0CD-4D2C-8440-14575B418D40}" presName="negativeSpace" presStyleCnt="0"/>
      <dgm:spPr/>
    </dgm:pt>
    <dgm:pt modelId="{C4516B43-FDE0-485D-82AB-E4431C10284E}" type="pres">
      <dgm:prSet presAssocID="{4CA7198A-D0CD-4D2C-8440-14575B418D40}" presName="childText" presStyleLbl="conFgAcc1" presStyleIdx="2" presStyleCnt="4">
        <dgm:presLayoutVars>
          <dgm:bulletEnabled val="1"/>
        </dgm:presLayoutVars>
      </dgm:prSet>
      <dgm:spPr/>
    </dgm:pt>
    <dgm:pt modelId="{920EBCBB-AED5-47DC-A8DE-02A7F3F4FAF2}" type="pres">
      <dgm:prSet presAssocID="{CCDE53C6-CB41-477A-A465-4047C8870F4B}" presName="spaceBetweenRectangles" presStyleCnt="0"/>
      <dgm:spPr/>
    </dgm:pt>
    <dgm:pt modelId="{95791DB7-5AF0-491A-9374-C70D1742F403}" type="pres">
      <dgm:prSet presAssocID="{695F27E7-F246-45F5-996A-6FAD8459FB44}" presName="parentLin" presStyleCnt="0"/>
      <dgm:spPr/>
    </dgm:pt>
    <dgm:pt modelId="{86B53778-81B7-46D1-9011-2F96FE2E13D9}" type="pres">
      <dgm:prSet presAssocID="{695F27E7-F246-45F5-996A-6FAD8459FB44}" presName="parentLeftMargin" presStyleLbl="node1" presStyleIdx="2" presStyleCnt="4"/>
      <dgm:spPr/>
      <dgm:t>
        <a:bodyPr/>
        <a:lstStyle/>
        <a:p>
          <a:endParaRPr lang="en-US"/>
        </a:p>
      </dgm:t>
    </dgm:pt>
    <dgm:pt modelId="{39DD00AB-79D5-4AEF-8C50-E46B9808645D}" type="pres">
      <dgm:prSet presAssocID="{695F27E7-F246-45F5-996A-6FAD8459FB44}" presName="parentText" presStyleLbl="node1" presStyleIdx="3" presStyleCnt="4">
        <dgm:presLayoutVars>
          <dgm:chMax val="0"/>
          <dgm:bulletEnabled val="1"/>
        </dgm:presLayoutVars>
      </dgm:prSet>
      <dgm:spPr/>
      <dgm:t>
        <a:bodyPr/>
        <a:lstStyle/>
        <a:p>
          <a:endParaRPr lang="en-US"/>
        </a:p>
      </dgm:t>
    </dgm:pt>
    <dgm:pt modelId="{A8B0D2D0-9B72-4F4D-B634-1C1EFE3CFD39}" type="pres">
      <dgm:prSet presAssocID="{695F27E7-F246-45F5-996A-6FAD8459FB44}" presName="negativeSpace" presStyleCnt="0"/>
      <dgm:spPr/>
    </dgm:pt>
    <dgm:pt modelId="{42A246E9-103B-45B9-8F19-35AFC6DF2DDB}" type="pres">
      <dgm:prSet presAssocID="{695F27E7-F246-45F5-996A-6FAD8459FB44}" presName="childText" presStyleLbl="conFgAcc1" presStyleIdx="3" presStyleCnt="4">
        <dgm:presLayoutVars>
          <dgm:bulletEnabled val="1"/>
        </dgm:presLayoutVars>
      </dgm:prSet>
      <dgm:spPr/>
    </dgm:pt>
  </dgm:ptLst>
  <dgm:cxnLst>
    <dgm:cxn modelId="{ECD044FF-1501-4043-8522-F8267C5CB1F4}" type="presOf" srcId="{695F27E7-F246-45F5-996A-6FAD8459FB44}" destId="{86B53778-81B7-46D1-9011-2F96FE2E13D9}" srcOrd="0" destOrd="0" presId="urn:microsoft.com/office/officeart/2005/8/layout/list1"/>
    <dgm:cxn modelId="{D781E6A9-7A90-48CB-9F83-E0E6667130E8}" srcId="{3FDB702C-845C-4AC2-B9AA-D7B3EFEFA2CB}" destId="{A8548AE0-A985-4CAD-8FFF-76FBC3B11312}" srcOrd="0" destOrd="0" parTransId="{A77D82F2-A1BE-4C4C-953D-391CBD3B14B6}" sibTransId="{7A198B76-0C0F-4C63-B2FE-88F8CAB6A805}"/>
    <dgm:cxn modelId="{8C903134-C0BA-4864-A3F8-22293CBF970C}" type="presOf" srcId="{3FDB702C-845C-4AC2-B9AA-D7B3EFEFA2CB}" destId="{FC46C356-E150-4240-BC2F-C0C4C409D96D}" srcOrd="0" destOrd="0" presId="urn:microsoft.com/office/officeart/2005/8/layout/list1"/>
    <dgm:cxn modelId="{D00988EC-33F8-4F3E-AB4F-1047986A17A5}" srcId="{52F33E9C-F8AC-46F9-8827-67BC936921C6}" destId="{3FDB702C-845C-4AC2-B9AA-D7B3EFEFA2CB}" srcOrd="1" destOrd="0" parTransId="{3DE32E7E-0378-4ED7-972E-2ED3B7A34B10}" sibTransId="{E0DDB27B-9B66-46C6-AD8E-10D6F44BD5FD}"/>
    <dgm:cxn modelId="{34B5E2A7-88CE-4162-B20B-DC3BA66D946E}" type="presOf" srcId="{A63FE1DD-31B5-4511-902D-05336DA3BF28}" destId="{A91605D0-C7FF-481D-AEED-F651CA405F1C}" srcOrd="0" destOrd="0" presId="urn:microsoft.com/office/officeart/2005/8/layout/list1"/>
    <dgm:cxn modelId="{68DCDCC9-7490-48BB-AEAB-17AF107FD651}" type="presOf" srcId="{A63FE1DD-31B5-4511-902D-05336DA3BF28}" destId="{C68F1CE6-0A30-4B68-A881-0790CE0A02EA}" srcOrd="1" destOrd="0" presId="urn:microsoft.com/office/officeart/2005/8/layout/list1"/>
    <dgm:cxn modelId="{5AEBBB5D-2B37-486A-8B04-02EDA9C10C0E}" type="presOf" srcId="{4CA7198A-D0CD-4D2C-8440-14575B418D40}" destId="{CB3AAE22-BA68-4DAD-A9DC-A4E31B97AABC}" srcOrd="0" destOrd="0" presId="urn:microsoft.com/office/officeart/2005/8/layout/list1"/>
    <dgm:cxn modelId="{CA962885-46EC-4585-A037-836CC51EFC1F}" type="presOf" srcId="{4CA7198A-D0CD-4D2C-8440-14575B418D40}" destId="{563B3943-1680-431A-8750-08EA9B059C04}" srcOrd="1" destOrd="0" presId="urn:microsoft.com/office/officeart/2005/8/layout/list1"/>
    <dgm:cxn modelId="{F62539F1-FD9B-482B-A447-FBE9323A1E9D}" srcId="{52F33E9C-F8AC-46F9-8827-67BC936921C6}" destId="{695F27E7-F246-45F5-996A-6FAD8459FB44}" srcOrd="3" destOrd="0" parTransId="{77213BDE-BC55-4ACE-BB4E-6ADED7DDB400}" sibTransId="{0238A783-51D6-4AC6-B283-689BF0E8BE92}"/>
    <dgm:cxn modelId="{4C99C8FB-94D7-4CE8-83EF-540993794ACB}" type="presOf" srcId="{A8548AE0-A985-4CAD-8FFF-76FBC3B11312}" destId="{6EF8B3C2-FCB9-4254-8CDD-BC5EE0407C06}" srcOrd="0" destOrd="0" presId="urn:microsoft.com/office/officeart/2005/8/layout/list1"/>
    <dgm:cxn modelId="{44C9FC63-19E0-4268-829F-061A3D72E0FA}" type="presOf" srcId="{3FDB702C-845C-4AC2-B9AA-D7B3EFEFA2CB}" destId="{E8B83847-81ED-4A4E-906B-1B0FAFF911BA}" srcOrd="1" destOrd="0" presId="urn:microsoft.com/office/officeart/2005/8/layout/list1"/>
    <dgm:cxn modelId="{9D76CCE7-7484-4E15-8756-458FB72FCBBB}" srcId="{52F33E9C-F8AC-46F9-8827-67BC936921C6}" destId="{A63FE1DD-31B5-4511-902D-05336DA3BF28}" srcOrd="0" destOrd="0" parTransId="{46353200-2F44-4330-A2F7-E770FDBC3D4A}" sibTransId="{8E191E5B-EE06-4CCC-B7D9-33F9B3922E10}"/>
    <dgm:cxn modelId="{A7189FB1-F398-4707-A0EE-C5B5679A8AE9}" type="presOf" srcId="{695F27E7-F246-45F5-996A-6FAD8459FB44}" destId="{39DD00AB-79D5-4AEF-8C50-E46B9808645D}" srcOrd="1" destOrd="0" presId="urn:microsoft.com/office/officeart/2005/8/layout/list1"/>
    <dgm:cxn modelId="{29350EB9-19B2-4118-B284-BE118C67C030}" srcId="{52F33E9C-F8AC-46F9-8827-67BC936921C6}" destId="{4CA7198A-D0CD-4D2C-8440-14575B418D40}" srcOrd="2" destOrd="0" parTransId="{AD3AD23D-D059-48CE-93B7-77BAD54C1145}" sibTransId="{CCDE53C6-CB41-477A-A465-4047C8870F4B}"/>
    <dgm:cxn modelId="{12BD3DC5-3906-416E-A07A-C738414BABCF}" type="presOf" srcId="{52F33E9C-F8AC-46F9-8827-67BC936921C6}" destId="{4EEC18DE-FE31-48D3-8B9A-D2EB2B22C76B}" srcOrd="0" destOrd="0" presId="urn:microsoft.com/office/officeart/2005/8/layout/list1"/>
    <dgm:cxn modelId="{46871B3D-1111-425C-B9FB-BDCA2C61094E}" type="presParOf" srcId="{4EEC18DE-FE31-48D3-8B9A-D2EB2B22C76B}" destId="{54EA3E54-6E32-46B2-B105-48A4FE869C6D}" srcOrd="0" destOrd="0" presId="urn:microsoft.com/office/officeart/2005/8/layout/list1"/>
    <dgm:cxn modelId="{F021BF83-7235-46D4-8BFD-6FCECDD1E9E3}" type="presParOf" srcId="{54EA3E54-6E32-46B2-B105-48A4FE869C6D}" destId="{A91605D0-C7FF-481D-AEED-F651CA405F1C}" srcOrd="0" destOrd="0" presId="urn:microsoft.com/office/officeart/2005/8/layout/list1"/>
    <dgm:cxn modelId="{1ADC5213-951B-4EBE-AF10-805352E16F19}" type="presParOf" srcId="{54EA3E54-6E32-46B2-B105-48A4FE869C6D}" destId="{C68F1CE6-0A30-4B68-A881-0790CE0A02EA}" srcOrd="1" destOrd="0" presId="urn:microsoft.com/office/officeart/2005/8/layout/list1"/>
    <dgm:cxn modelId="{46AC9ADF-C88F-4DB5-9EC8-E65DE700CC2F}" type="presParOf" srcId="{4EEC18DE-FE31-48D3-8B9A-D2EB2B22C76B}" destId="{D31E7A2A-D9CB-4729-A830-FECFCA39561B}" srcOrd="1" destOrd="0" presId="urn:microsoft.com/office/officeart/2005/8/layout/list1"/>
    <dgm:cxn modelId="{7C6ABE05-7376-4AAC-B5C2-A6A05796DD66}" type="presParOf" srcId="{4EEC18DE-FE31-48D3-8B9A-D2EB2B22C76B}" destId="{D8B4F38F-4EF3-4477-B78C-F917D8A2DCA0}" srcOrd="2" destOrd="0" presId="urn:microsoft.com/office/officeart/2005/8/layout/list1"/>
    <dgm:cxn modelId="{829023AE-6A06-4D07-BBF3-64F56F89A229}" type="presParOf" srcId="{4EEC18DE-FE31-48D3-8B9A-D2EB2B22C76B}" destId="{51687B68-0952-4863-82A4-334C3F1AB95C}" srcOrd="3" destOrd="0" presId="urn:microsoft.com/office/officeart/2005/8/layout/list1"/>
    <dgm:cxn modelId="{1A6B7071-0F37-42DD-B1C9-3AE1D3D2F19E}" type="presParOf" srcId="{4EEC18DE-FE31-48D3-8B9A-D2EB2B22C76B}" destId="{435E2BDE-4AC1-4129-A2E6-0DF35EDE563F}" srcOrd="4" destOrd="0" presId="urn:microsoft.com/office/officeart/2005/8/layout/list1"/>
    <dgm:cxn modelId="{45BDAA84-56CC-4035-AF9D-85F28CC933A8}" type="presParOf" srcId="{435E2BDE-4AC1-4129-A2E6-0DF35EDE563F}" destId="{FC46C356-E150-4240-BC2F-C0C4C409D96D}" srcOrd="0" destOrd="0" presId="urn:microsoft.com/office/officeart/2005/8/layout/list1"/>
    <dgm:cxn modelId="{39364975-21C9-4F19-B3A3-4F78F28AC78D}" type="presParOf" srcId="{435E2BDE-4AC1-4129-A2E6-0DF35EDE563F}" destId="{E8B83847-81ED-4A4E-906B-1B0FAFF911BA}" srcOrd="1" destOrd="0" presId="urn:microsoft.com/office/officeart/2005/8/layout/list1"/>
    <dgm:cxn modelId="{51812FBA-407D-4D18-9864-FAC7240256B4}" type="presParOf" srcId="{4EEC18DE-FE31-48D3-8B9A-D2EB2B22C76B}" destId="{BA299266-3E6D-4C02-940F-CA719CCA62C8}" srcOrd="5" destOrd="0" presId="urn:microsoft.com/office/officeart/2005/8/layout/list1"/>
    <dgm:cxn modelId="{DEDB5C2E-0011-49F7-898F-5890D5E39D31}" type="presParOf" srcId="{4EEC18DE-FE31-48D3-8B9A-D2EB2B22C76B}" destId="{6EF8B3C2-FCB9-4254-8CDD-BC5EE0407C06}" srcOrd="6" destOrd="0" presId="urn:microsoft.com/office/officeart/2005/8/layout/list1"/>
    <dgm:cxn modelId="{0D817A48-9A99-432B-96A8-8A7DC63EB460}" type="presParOf" srcId="{4EEC18DE-FE31-48D3-8B9A-D2EB2B22C76B}" destId="{CD725990-B9A3-4313-9877-6239633F8A16}" srcOrd="7" destOrd="0" presId="urn:microsoft.com/office/officeart/2005/8/layout/list1"/>
    <dgm:cxn modelId="{F395BC32-EEFA-41A7-B06F-D50DFAF0E150}" type="presParOf" srcId="{4EEC18DE-FE31-48D3-8B9A-D2EB2B22C76B}" destId="{111B009D-E787-4A65-9E36-270587446463}" srcOrd="8" destOrd="0" presId="urn:microsoft.com/office/officeart/2005/8/layout/list1"/>
    <dgm:cxn modelId="{42A2F4DD-1C8D-44AC-BFF7-BC55C476D3F8}" type="presParOf" srcId="{111B009D-E787-4A65-9E36-270587446463}" destId="{CB3AAE22-BA68-4DAD-A9DC-A4E31B97AABC}" srcOrd="0" destOrd="0" presId="urn:microsoft.com/office/officeart/2005/8/layout/list1"/>
    <dgm:cxn modelId="{22373E84-A237-4659-B44F-4171FAD21CFC}" type="presParOf" srcId="{111B009D-E787-4A65-9E36-270587446463}" destId="{563B3943-1680-431A-8750-08EA9B059C04}" srcOrd="1" destOrd="0" presId="urn:microsoft.com/office/officeart/2005/8/layout/list1"/>
    <dgm:cxn modelId="{AC4035EC-50F3-4FC5-A8E1-5DD2ADC17333}" type="presParOf" srcId="{4EEC18DE-FE31-48D3-8B9A-D2EB2B22C76B}" destId="{C3DBCCAB-FCB0-47FF-8C5C-4E94FB533852}" srcOrd="9" destOrd="0" presId="urn:microsoft.com/office/officeart/2005/8/layout/list1"/>
    <dgm:cxn modelId="{77B0E167-E3A5-4679-B3F4-BEA2D871B2D7}" type="presParOf" srcId="{4EEC18DE-FE31-48D3-8B9A-D2EB2B22C76B}" destId="{C4516B43-FDE0-485D-82AB-E4431C10284E}" srcOrd="10" destOrd="0" presId="urn:microsoft.com/office/officeart/2005/8/layout/list1"/>
    <dgm:cxn modelId="{0448E189-4BDF-4530-8106-752159B78335}" type="presParOf" srcId="{4EEC18DE-FE31-48D3-8B9A-D2EB2B22C76B}" destId="{920EBCBB-AED5-47DC-A8DE-02A7F3F4FAF2}" srcOrd="11" destOrd="0" presId="urn:microsoft.com/office/officeart/2005/8/layout/list1"/>
    <dgm:cxn modelId="{DA204621-993D-4C20-ADFB-18C831EF00D8}" type="presParOf" srcId="{4EEC18DE-FE31-48D3-8B9A-D2EB2B22C76B}" destId="{95791DB7-5AF0-491A-9374-C70D1742F403}" srcOrd="12" destOrd="0" presId="urn:microsoft.com/office/officeart/2005/8/layout/list1"/>
    <dgm:cxn modelId="{51E48A41-C8EC-4946-B26A-46C7554A6795}" type="presParOf" srcId="{95791DB7-5AF0-491A-9374-C70D1742F403}" destId="{86B53778-81B7-46D1-9011-2F96FE2E13D9}" srcOrd="0" destOrd="0" presId="urn:microsoft.com/office/officeart/2005/8/layout/list1"/>
    <dgm:cxn modelId="{4EB20082-1880-4EA2-A65C-07C018042E82}" type="presParOf" srcId="{95791DB7-5AF0-491A-9374-C70D1742F403}" destId="{39DD00AB-79D5-4AEF-8C50-E46B9808645D}" srcOrd="1" destOrd="0" presId="urn:microsoft.com/office/officeart/2005/8/layout/list1"/>
    <dgm:cxn modelId="{59A118CB-E465-4D93-B8AA-67873D040DAB}" type="presParOf" srcId="{4EEC18DE-FE31-48D3-8B9A-D2EB2B22C76B}" destId="{A8B0D2D0-9B72-4F4D-B634-1C1EFE3CFD39}" srcOrd="13" destOrd="0" presId="urn:microsoft.com/office/officeart/2005/8/layout/list1"/>
    <dgm:cxn modelId="{091B7FB3-D22A-45AA-A1CD-0D28EC25B380}" type="presParOf" srcId="{4EEC18DE-FE31-48D3-8B9A-D2EB2B22C76B}" destId="{42A246E9-103B-45B9-8F19-35AFC6DF2DD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DB9121-ED57-4957-8233-73E67A0DC258}"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1FD7D74A-F709-40D8-B979-B38E31923E15}">
      <dgm:prSet/>
      <dgm:spPr/>
      <dgm:t>
        <a:bodyPr/>
        <a:lstStyle/>
        <a:p>
          <a:r>
            <a:rPr lang="en-US"/>
            <a:t>Vaginal dryness</a:t>
          </a:r>
        </a:p>
      </dgm:t>
    </dgm:pt>
    <dgm:pt modelId="{EB95A2ED-922E-450B-AE2E-37DBC083A280}" type="parTrans" cxnId="{D77D9441-0626-41A2-81C7-587F43854B23}">
      <dgm:prSet/>
      <dgm:spPr/>
      <dgm:t>
        <a:bodyPr/>
        <a:lstStyle/>
        <a:p>
          <a:endParaRPr lang="en-US"/>
        </a:p>
      </dgm:t>
    </dgm:pt>
    <dgm:pt modelId="{10A94D38-DEC4-40DC-B398-711CF2048A0B}" type="sibTrans" cxnId="{D77D9441-0626-41A2-81C7-587F43854B23}">
      <dgm:prSet/>
      <dgm:spPr/>
      <dgm:t>
        <a:bodyPr/>
        <a:lstStyle/>
        <a:p>
          <a:endParaRPr lang="en-US"/>
        </a:p>
      </dgm:t>
    </dgm:pt>
    <dgm:pt modelId="{C793F924-3642-4CF9-8700-3CC43FF848F2}">
      <dgm:prSet/>
      <dgm:spPr/>
      <dgm:t>
        <a:bodyPr/>
        <a:lstStyle/>
        <a:p>
          <a:r>
            <a:rPr lang="en-US"/>
            <a:t>Vulvar itching</a:t>
          </a:r>
        </a:p>
      </dgm:t>
    </dgm:pt>
    <dgm:pt modelId="{DAC810C8-F0BB-4FF4-901D-EC7333415229}" type="parTrans" cxnId="{088A7B55-71ED-4DBC-85C1-4A17838F89E6}">
      <dgm:prSet/>
      <dgm:spPr/>
      <dgm:t>
        <a:bodyPr/>
        <a:lstStyle/>
        <a:p>
          <a:endParaRPr lang="en-US"/>
        </a:p>
      </dgm:t>
    </dgm:pt>
    <dgm:pt modelId="{632F6AE2-4F46-40F3-A7C0-7F064D6B3E8B}" type="sibTrans" cxnId="{088A7B55-71ED-4DBC-85C1-4A17838F89E6}">
      <dgm:prSet/>
      <dgm:spPr/>
      <dgm:t>
        <a:bodyPr/>
        <a:lstStyle/>
        <a:p>
          <a:endParaRPr lang="en-US"/>
        </a:p>
      </dgm:t>
    </dgm:pt>
    <dgm:pt modelId="{2290547F-BB06-4271-BF18-34D0244839E7}">
      <dgm:prSet/>
      <dgm:spPr/>
      <dgm:t>
        <a:bodyPr/>
        <a:lstStyle/>
        <a:p>
          <a:r>
            <a:rPr lang="en-US"/>
            <a:t>Urinary symptoms </a:t>
          </a:r>
        </a:p>
      </dgm:t>
    </dgm:pt>
    <dgm:pt modelId="{148F3562-F548-4724-B1B5-BF129E1D047C}" type="parTrans" cxnId="{49E6CE6A-610C-4515-9FAF-ED93B79371C8}">
      <dgm:prSet/>
      <dgm:spPr/>
      <dgm:t>
        <a:bodyPr/>
        <a:lstStyle/>
        <a:p>
          <a:endParaRPr lang="en-US"/>
        </a:p>
      </dgm:t>
    </dgm:pt>
    <dgm:pt modelId="{7F4C842B-9671-43A5-9FF4-759338BD3245}" type="sibTrans" cxnId="{49E6CE6A-610C-4515-9FAF-ED93B79371C8}">
      <dgm:prSet/>
      <dgm:spPr/>
      <dgm:t>
        <a:bodyPr/>
        <a:lstStyle/>
        <a:p>
          <a:endParaRPr lang="en-US"/>
        </a:p>
      </dgm:t>
    </dgm:pt>
    <dgm:pt modelId="{71990A9F-3979-4010-B0A3-C621EAAEB223}">
      <dgm:prSet/>
      <dgm:spPr/>
      <dgm:t>
        <a:bodyPr/>
        <a:lstStyle/>
        <a:p>
          <a:r>
            <a:rPr lang="en-US"/>
            <a:t>Burning</a:t>
          </a:r>
        </a:p>
      </dgm:t>
    </dgm:pt>
    <dgm:pt modelId="{921ED09C-4CF7-4AAF-8D46-0D218828F2BD}" type="parTrans" cxnId="{7DF8250E-9438-4ABA-B305-AC0970E260B1}">
      <dgm:prSet/>
      <dgm:spPr/>
      <dgm:t>
        <a:bodyPr/>
        <a:lstStyle/>
        <a:p>
          <a:endParaRPr lang="en-US"/>
        </a:p>
      </dgm:t>
    </dgm:pt>
    <dgm:pt modelId="{F9178FDF-669A-41B4-8B57-90C8D998FFA8}" type="sibTrans" cxnId="{7DF8250E-9438-4ABA-B305-AC0970E260B1}">
      <dgm:prSet/>
      <dgm:spPr/>
      <dgm:t>
        <a:bodyPr/>
        <a:lstStyle/>
        <a:p>
          <a:endParaRPr lang="en-US"/>
        </a:p>
      </dgm:t>
    </dgm:pt>
    <dgm:pt modelId="{202F369C-7B33-4D43-8D0B-08E334486152}">
      <dgm:prSet/>
      <dgm:spPr/>
      <dgm:t>
        <a:bodyPr/>
        <a:lstStyle/>
        <a:p>
          <a:r>
            <a:rPr lang="en-US"/>
            <a:t>Frequency</a:t>
          </a:r>
        </a:p>
      </dgm:t>
    </dgm:pt>
    <dgm:pt modelId="{724EBA45-8EFA-4FDC-B6FC-87EF97535E99}" type="parTrans" cxnId="{B3481910-4AAA-4996-8292-B26C9642FE0E}">
      <dgm:prSet/>
      <dgm:spPr/>
      <dgm:t>
        <a:bodyPr/>
        <a:lstStyle/>
        <a:p>
          <a:endParaRPr lang="en-US"/>
        </a:p>
      </dgm:t>
    </dgm:pt>
    <dgm:pt modelId="{2AA52E89-F4B5-494D-B274-F7DBEE8DE0B7}" type="sibTrans" cxnId="{B3481910-4AAA-4996-8292-B26C9642FE0E}">
      <dgm:prSet/>
      <dgm:spPr/>
      <dgm:t>
        <a:bodyPr/>
        <a:lstStyle/>
        <a:p>
          <a:endParaRPr lang="en-US"/>
        </a:p>
      </dgm:t>
    </dgm:pt>
    <dgm:pt modelId="{FCC30EA5-9B6F-4870-9573-121642413B39}">
      <dgm:prSet/>
      <dgm:spPr/>
      <dgm:t>
        <a:bodyPr/>
        <a:lstStyle/>
        <a:p>
          <a:r>
            <a:rPr lang="en-US"/>
            <a:t>urgency</a:t>
          </a:r>
        </a:p>
      </dgm:t>
    </dgm:pt>
    <dgm:pt modelId="{82EE1251-F5FE-439D-BF3D-2229F5CA4AA8}" type="parTrans" cxnId="{B9C552C8-D2BE-45DF-A64B-82FAAEFBC1EE}">
      <dgm:prSet/>
      <dgm:spPr/>
      <dgm:t>
        <a:bodyPr/>
        <a:lstStyle/>
        <a:p>
          <a:endParaRPr lang="en-US"/>
        </a:p>
      </dgm:t>
    </dgm:pt>
    <dgm:pt modelId="{4C53812E-BADD-4213-857E-449786F29AFB}" type="sibTrans" cxnId="{B9C552C8-D2BE-45DF-A64B-82FAAEFBC1EE}">
      <dgm:prSet/>
      <dgm:spPr/>
      <dgm:t>
        <a:bodyPr/>
        <a:lstStyle/>
        <a:p>
          <a:endParaRPr lang="en-US"/>
        </a:p>
      </dgm:t>
    </dgm:pt>
    <dgm:pt modelId="{A0963584-88D2-437B-9B76-D595776FD556}">
      <dgm:prSet/>
      <dgm:spPr/>
      <dgm:t>
        <a:bodyPr/>
        <a:lstStyle/>
        <a:p>
          <a:r>
            <a:rPr lang="en-US"/>
            <a:t>UTI</a:t>
          </a:r>
        </a:p>
      </dgm:t>
    </dgm:pt>
    <dgm:pt modelId="{126AD660-AE16-418B-9D75-9785BE013350}" type="parTrans" cxnId="{8A81ED06-6DAA-4CC2-989B-9873300E7866}">
      <dgm:prSet/>
      <dgm:spPr/>
      <dgm:t>
        <a:bodyPr/>
        <a:lstStyle/>
        <a:p>
          <a:endParaRPr lang="en-US"/>
        </a:p>
      </dgm:t>
    </dgm:pt>
    <dgm:pt modelId="{E0224A36-6FCF-4C4A-BBF2-23286A3E26FB}" type="sibTrans" cxnId="{8A81ED06-6DAA-4CC2-989B-9873300E7866}">
      <dgm:prSet/>
      <dgm:spPr/>
      <dgm:t>
        <a:bodyPr/>
        <a:lstStyle/>
        <a:p>
          <a:endParaRPr lang="en-US"/>
        </a:p>
      </dgm:t>
    </dgm:pt>
    <dgm:pt modelId="{957486EE-BF15-47D3-8F4B-EF9208B1A344}">
      <dgm:prSet/>
      <dgm:spPr/>
      <dgm:t>
        <a:bodyPr/>
        <a:lstStyle/>
        <a:p>
          <a:r>
            <a:rPr lang="en-US"/>
            <a:t>dysparuenia</a:t>
          </a:r>
        </a:p>
      </dgm:t>
    </dgm:pt>
    <dgm:pt modelId="{389448C1-EF85-48FD-8B9F-BA0C6FD2E401}" type="parTrans" cxnId="{AD4707B8-3B2E-42C5-81EA-9B776277264B}">
      <dgm:prSet/>
      <dgm:spPr/>
      <dgm:t>
        <a:bodyPr/>
        <a:lstStyle/>
        <a:p>
          <a:endParaRPr lang="en-US"/>
        </a:p>
      </dgm:t>
    </dgm:pt>
    <dgm:pt modelId="{00ADAE88-E128-445F-9DA4-6C53ED57044A}" type="sibTrans" cxnId="{AD4707B8-3B2E-42C5-81EA-9B776277264B}">
      <dgm:prSet/>
      <dgm:spPr/>
      <dgm:t>
        <a:bodyPr/>
        <a:lstStyle/>
        <a:p>
          <a:endParaRPr lang="en-US"/>
        </a:p>
      </dgm:t>
    </dgm:pt>
    <dgm:pt modelId="{AA0E8260-EDA6-4872-B0E4-FCE357625E63}" type="pres">
      <dgm:prSet presAssocID="{B4DB9121-ED57-4957-8233-73E67A0DC258}" presName="matrix" presStyleCnt="0">
        <dgm:presLayoutVars>
          <dgm:chMax val="1"/>
          <dgm:dir/>
          <dgm:resizeHandles val="exact"/>
        </dgm:presLayoutVars>
      </dgm:prSet>
      <dgm:spPr/>
      <dgm:t>
        <a:bodyPr/>
        <a:lstStyle/>
        <a:p>
          <a:endParaRPr lang="en-US"/>
        </a:p>
      </dgm:t>
    </dgm:pt>
    <dgm:pt modelId="{E90F5876-3193-4779-ADED-527FC18F22B7}" type="pres">
      <dgm:prSet presAssocID="{B4DB9121-ED57-4957-8233-73E67A0DC258}" presName="diamond" presStyleLbl="bgShp" presStyleIdx="0" presStyleCnt="1"/>
      <dgm:spPr/>
    </dgm:pt>
    <dgm:pt modelId="{6EAB0AB8-C7C4-4D4E-B6C2-16E255F72055}" type="pres">
      <dgm:prSet presAssocID="{B4DB9121-ED57-4957-8233-73E67A0DC258}" presName="quad1" presStyleLbl="node1" presStyleIdx="0" presStyleCnt="4">
        <dgm:presLayoutVars>
          <dgm:chMax val="0"/>
          <dgm:chPref val="0"/>
          <dgm:bulletEnabled val="1"/>
        </dgm:presLayoutVars>
      </dgm:prSet>
      <dgm:spPr/>
      <dgm:t>
        <a:bodyPr/>
        <a:lstStyle/>
        <a:p>
          <a:endParaRPr lang="en-US"/>
        </a:p>
      </dgm:t>
    </dgm:pt>
    <dgm:pt modelId="{749A096D-8B02-4EA5-BDC8-FFAB05DE2759}" type="pres">
      <dgm:prSet presAssocID="{B4DB9121-ED57-4957-8233-73E67A0DC258}" presName="quad2" presStyleLbl="node1" presStyleIdx="1" presStyleCnt="4">
        <dgm:presLayoutVars>
          <dgm:chMax val="0"/>
          <dgm:chPref val="0"/>
          <dgm:bulletEnabled val="1"/>
        </dgm:presLayoutVars>
      </dgm:prSet>
      <dgm:spPr/>
      <dgm:t>
        <a:bodyPr/>
        <a:lstStyle/>
        <a:p>
          <a:endParaRPr lang="en-US"/>
        </a:p>
      </dgm:t>
    </dgm:pt>
    <dgm:pt modelId="{FCC0D32F-05FB-4B4C-9D65-A7C82CAE7B1B}" type="pres">
      <dgm:prSet presAssocID="{B4DB9121-ED57-4957-8233-73E67A0DC258}" presName="quad3" presStyleLbl="node1" presStyleIdx="2" presStyleCnt="4">
        <dgm:presLayoutVars>
          <dgm:chMax val="0"/>
          <dgm:chPref val="0"/>
          <dgm:bulletEnabled val="1"/>
        </dgm:presLayoutVars>
      </dgm:prSet>
      <dgm:spPr/>
      <dgm:t>
        <a:bodyPr/>
        <a:lstStyle/>
        <a:p>
          <a:endParaRPr lang="en-US"/>
        </a:p>
      </dgm:t>
    </dgm:pt>
    <dgm:pt modelId="{894AA33D-AC64-4617-A1D7-76501A0BD07F}" type="pres">
      <dgm:prSet presAssocID="{B4DB9121-ED57-4957-8233-73E67A0DC258}" presName="quad4" presStyleLbl="node1" presStyleIdx="3" presStyleCnt="4">
        <dgm:presLayoutVars>
          <dgm:chMax val="0"/>
          <dgm:chPref val="0"/>
          <dgm:bulletEnabled val="1"/>
        </dgm:presLayoutVars>
      </dgm:prSet>
      <dgm:spPr/>
      <dgm:t>
        <a:bodyPr/>
        <a:lstStyle/>
        <a:p>
          <a:endParaRPr lang="en-US"/>
        </a:p>
      </dgm:t>
    </dgm:pt>
  </dgm:ptLst>
  <dgm:cxnLst>
    <dgm:cxn modelId="{008ED113-60CB-47CD-A525-2363813E69F5}" type="presOf" srcId="{202F369C-7B33-4D43-8D0B-08E334486152}" destId="{749A096D-8B02-4EA5-BDC8-FFAB05DE2759}" srcOrd="0" destOrd="2" presId="urn:microsoft.com/office/officeart/2005/8/layout/matrix3"/>
    <dgm:cxn modelId="{7DF8250E-9438-4ABA-B305-AC0970E260B1}" srcId="{2290547F-BB06-4271-BF18-34D0244839E7}" destId="{71990A9F-3979-4010-B0A3-C621EAAEB223}" srcOrd="0" destOrd="0" parTransId="{921ED09C-4CF7-4AAF-8D46-0D218828F2BD}" sibTransId="{F9178FDF-669A-41B4-8B57-90C8D998FFA8}"/>
    <dgm:cxn modelId="{E56B0227-B863-408F-8940-351CEF35BBDD}" type="presOf" srcId="{A0963584-88D2-437B-9B76-D595776FD556}" destId="{FCC0D32F-05FB-4B4C-9D65-A7C82CAE7B1B}" srcOrd="0" destOrd="0" presId="urn:microsoft.com/office/officeart/2005/8/layout/matrix3"/>
    <dgm:cxn modelId="{B9C552C8-D2BE-45DF-A64B-82FAAEFBC1EE}" srcId="{2290547F-BB06-4271-BF18-34D0244839E7}" destId="{FCC30EA5-9B6F-4870-9573-121642413B39}" srcOrd="2" destOrd="0" parTransId="{82EE1251-F5FE-439D-BF3D-2229F5CA4AA8}" sibTransId="{4C53812E-BADD-4213-857E-449786F29AFB}"/>
    <dgm:cxn modelId="{088A7B55-71ED-4DBC-85C1-4A17838F89E6}" srcId="{1FD7D74A-F709-40D8-B979-B38E31923E15}" destId="{C793F924-3642-4CF9-8700-3CC43FF848F2}" srcOrd="0" destOrd="0" parTransId="{DAC810C8-F0BB-4FF4-901D-EC7333415229}" sibTransId="{632F6AE2-4F46-40F3-A7C0-7F064D6B3E8B}"/>
    <dgm:cxn modelId="{70EFAF04-28A7-4C42-88E7-03F9AC47575C}" type="presOf" srcId="{C793F924-3642-4CF9-8700-3CC43FF848F2}" destId="{6EAB0AB8-C7C4-4D4E-B6C2-16E255F72055}" srcOrd="0" destOrd="1" presId="urn:microsoft.com/office/officeart/2005/8/layout/matrix3"/>
    <dgm:cxn modelId="{20C658A5-E43A-429C-872D-C9D2C1CFA1D4}" type="presOf" srcId="{1FD7D74A-F709-40D8-B979-B38E31923E15}" destId="{6EAB0AB8-C7C4-4D4E-B6C2-16E255F72055}" srcOrd="0" destOrd="0" presId="urn:microsoft.com/office/officeart/2005/8/layout/matrix3"/>
    <dgm:cxn modelId="{A2868371-107F-4D54-8736-8FF96C29B392}" type="presOf" srcId="{2290547F-BB06-4271-BF18-34D0244839E7}" destId="{749A096D-8B02-4EA5-BDC8-FFAB05DE2759}" srcOrd="0" destOrd="0" presId="urn:microsoft.com/office/officeart/2005/8/layout/matrix3"/>
    <dgm:cxn modelId="{C7195271-DF5E-453D-9250-36FD95CF6C09}" type="presOf" srcId="{FCC30EA5-9B6F-4870-9573-121642413B39}" destId="{749A096D-8B02-4EA5-BDC8-FFAB05DE2759}" srcOrd="0" destOrd="3" presId="urn:microsoft.com/office/officeart/2005/8/layout/matrix3"/>
    <dgm:cxn modelId="{59668DDC-7B53-4422-B607-56EC08C0FD36}" type="presOf" srcId="{B4DB9121-ED57-4957-8233-73E67A0DC258}" destId="{AA0E8260-EDA6-4872-B0E4-FCE357625E63}" srcOrd="0" destOrd="0" presId="urn:microsoft.com/office/officeart/2005/8/layout/matrix3"/>
    <dgm:cxn modelId="{2A804F72-E527-40EB-B701-6BE9B36F56E3}" type="presOf" srcId="{71990A9F-3979-4010-B0A3-C621EAAEB223}" destId="{749A096D-8B02-4EA5-BDC8-FFAB05DE2759}" srcOrd="0" destOrd="1" presId="urn:microsoft.com/office/officeart/2005/8/layout/matrix3"/>
    <dgm:cxn modelId="{AD4707B8-3B2E-42C5-81EA-9B776277264B}" srcId="{B4DB9121-ED57-4957-8233-73E67A0DC258}" destId="{957486EE-BF15-47D3-8F4B-EF9208B1A344}" srcOrd="3" destOrd="0" parTransId="{389448C1-EF85-48FD-8B9F-BA0C6FD2E401}" sibTransId="{00ADAE88-E128-445F-9DA4-6C53ED57044A}"/>
    <dgm:cxn modelId="{8A81ED06-6DAA-4CC2-989B-9873300E7866}" srcId="{B4DB9121-ED57-4957-8233-73E67A0DC258}" destId="{A0963584-88D2-437B-9B76-D595776FD556}" srcOrd="2" destOrd="0" parTransId="{126AD660-AE16-418B-9D75-9785BE013350}" sibTransId="{E0224A36-6FCF-4C4A-BBF2-23286A3E26FB}"/>
    <dgm:cxn modelId="{49E6CE6A-610C-4515-9FAF-ED93B79371C8}" srcId="{B4DB9121-ED57-4957-8233-73E67A0DC258}" destId="{2290547F-BB06-4271-BF18-34D0244839E7}" srcOrd="1" destOrd="0" parTransId="{148F3562-F548-4724-B1B5-BF129E1D047C}" sibTransId="{7F4C842B-9671-43A5-9FF4-759338BD3245}"/>
    <dgm:cxn modelId="{B3481910-4AAA-4996-8292-B26C9642FE0E}" srcId="{2290547F-BB06-4271-BF18-34D0244839E7}" destId="{202F369C-7B33-4D43-8D0B-08E334486152}" srcOrd="1" destOrd="0" parTransId="{724EBA45-8EFA-4FDC-B6FC-87EF97535E99}" sibTransId="{2AA52E89-F4B5-494D-B274-F7DBEE8DE0B7}"/>
    <dgm:cxn modelId="{D77D9441-0626-41A2-81C7-587F43854B23}" srcId="{B4DB9121-ED57-4957-8233-73E67A0DC258}" destId="{1FD7D74A-F709-40D8-B979-B38E31923E15}" srcOrd="0" destOrd="0" parTransId="{EB95A2ED-922E-450B-AE2E-37DBC083A280}" sibTransId="{10A94D38-DEC4-40DC-B398-711CF2048A0B}"/>
    <dgm:cxn modelId="{BE2F2965-5AF7-4285-B5E2-329C4D2E1BBE}" type="presOf" srcId="{957486EE-BF15-47D3-8F4B-EF9208B1A344}" destId="{894AA33D-AC64-4617-A1D7-76501A0BD07F}" srcOrd="0" destOrd="0" presId="urn:microsoft.com/office/officeart/2005/8/layout/matrix3"/>
    <dgm:cxn modelId="{7F3C0EE6-DBA5-4319-AA30-3CBB82031498}" type="presParOf" srcId="{AA0E8260-EDA6-4872-B0E4-FCE357625E63}" destId="{E90F5876-3193-4779-ADED-527FC18F22B7}" srcOrd="0" destOrd="0" presId="urn:microsoft.com/office/officeart/2005/8/layout/matrix3"/>
    <dgm:cxn modelId="{317EB46A-6DCE-4844-8A57-4BEDEC584C51}" type="presParOf" srcId="{AA0E8260-EDA6-4872-B0E4-FCE357625E63}" destId="{6EAB0AB8-C7C4-4D4E-B6C2-16E255F72055}" srcOrd="1" destOrd="0" presId="urn:microsoft.com/office/officeart/2005/8/layout/matrix3"/>
    <dgm:cxn modelId="{BAA43135-9C2B-4FF8-BA23-9728E5289627}" type="presParOf" srcId="{AA0E8260-EDA6-4872-B0E4-FCE357625E63}" destId="{749A096D-8B02-4EA5-BDC8-FFAB05DE2759}" srcOrd="2" destOrd="0" presId="urn:microsoft.com/office/officeart/2005/8/layout/matrix3"/>
    <dgm:cxn modelId="{069F4DC1-C81F-4AA3-AEA4-12E1E3E461CA}" type="presParOf" srcId="{AA0E8260-EDA6-4872-B0E4-FCE357625E63}" destId="{FCC0D32F-05FB-4B4C-9D65-A7C82CAE7B1B}" srcOrd="3" destOrd="0" presId="urn:microsoft.com/office/officeart/2005/8/layout/matrix3"/>
    <dgm:cxn modelId="{5330C362-1304-44C1-8BC6-EB2C5738FFC5}" type="presParOf" srcId="{AA0E8260-EDA6-4872-B0E4-FCE357625E63}" destId="{894AA33D-AC64-4617-A1D7-76501A0BD07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5E47B0-DAD3-4E8E-96FC-86A1A8C50B8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14295DF-EBAA-4F94-826B-1FCCAA2652E7}">
      <dgm:prSet/>
      <dgm:spPr/>
      <dgm:t>
        <a:bodyPr/>
        <a:lstStyle/>
        <a:p>
          <a:r>
            <a:rPr lang="en-US" dirty="0"/>
            <a:t>Since WHI study in 2002 there has been an 84% reduction in HRT  </a:t>
          </a:r>
        </a:p>
      </dgm:t>
    </dgm:pt>
    <dgm:pt modelId="{DB14CDD7-B8A6-43FE-AF89-E1F550683A46}" type="parTrans" cxnId="{ED1A3BE2-DFAA-49E6-AFC6-8370BC5B3796}">
      <dgm:prSet/>
      <dgm:spPr/>
      <dgm:t>
        <a:bodyPr/>
        <a:lstStyle/>
        <a:p>
          <a:endParaRPr lang="en-US"/>
        </a:p>
      </dgm:t>
    </dgm:pt>
    <dgm:pt modelId="{3CD60AD8-604F-47A0-981A-FB95AF33C2D1}" type="sibTrans" cxnId="{ED1A3BE2-DFAA-49E6-AFC6-8370BC5B3796}">
      <dgm:prSet/>
      <dgm:spPr/>
      <dgm:t>
        <a:bodyPr/>
        <a:lstStyle/>
        <a:p>
          <a:endParaRPr lang="en-US"/>
        </a:p>
      </dgm:t>
    </dgm:pt>
    <dgm:pt modelId="{48456295-02FB-4E4B-8BD4-4D200BE25444}">
      <dgm:prSet/>
      <dgm:spPr/>
      <dgm:t>
        <a:bodyPr/>
        <a:lstStyle/>
        <a:p>
          <a:r>
            <a:rPr lang="en-US" dirty="0"/>
            <a:t>Subsequent analyses showed that </a:t>
          </a:r>
          <a:r>
            <a:rPr lang="en-US" dirty="0">
              <a:latin typeface="Neue Haas Grotesk Text Pro"/>
            </a:rPr>
            <a:t>HRT</a:t>
          </a:r>
          <a:r>
            <a:rPr lang="en-US" dirty="0"/>
            <a:t> is safe and effective in the appropriate patient however we have not seen an increase in treatment</a:t>
          </a:r>
        </a:p>
      </dgm:t>
    </dgm:pt>
    <dgm:pt modelId="{394193D4-6DBE-49EF-B84F-440AC3FCFDA7}" type="parTrans" cxnId="{46005D09-9FCD-4CC4-83D6-844FE9DF2907}">
      <dgm:prSet/>
      <dgm:spPr/>
      <dgm:t>
        <a:bodyPr/>
        <a:lstStyle/>
        <a:p>
          <a:endParaRPr lang="en-US"/>
        </a:p>
      </dgm:t>
    </dgm:pt>
    <dgm:pt modelId="{7AD6EE03-EB23-4A04-803D-7044D2E4A6EA}" type="sibTrans" cxnId="{46005D09-9FCD-4CC4-83D6-844FE9DF2907}">
      <dgm:prSet/>
      <dgm:spPr/>
      <dgm:t>
        <a:bodyPr/>
        <a:lstStyle/>
        <a:p>
          <a:endParaRPr lang="en-US"/>
        </a:p>
      </dgm:t>
    </dgm:pt>
    <dgm:pt modelId="{4C9DA38C-990F-4497-9B9F-598E011986C2}" type="pres">
      <dgm:prSet presAssocID="{125E47B0-DAD3-4E8E-96FC-86A1A8C50B81}" presName="vert0" presStyleCnt="0">
        <dgm:presLayoutVars>
          <dgm:dir/>
          <dgm:animOne val="branch"/>
          <dgm:animLvl val="lvl"/>
        </dgm:presLayoutVars>
      </dgm:prSet>
      <dgm:spPr/>
      <dgm:t>
        <a:bodyPr/>
        <a:lstStyle/>
        <a:p>
          <a:endParaRPr lang="en-US"/>
        </a:p>
      </dgm:t>
    </dgm:pt>
    <dgm:pt modelId="{137A6432-42E3-470D-9058-808FF05BB41B}" type="pres">
      <dgm:prSet presAssocID="{814295DF-EBAA-4F94-826B-1FCCAA2652E7}" presName="thickLine" presStyleLbl="alignNode1" presStyleIdx="0" presStyleCnt="2"/>
      <dgm:spPr/>
    </dgm:pt>
    <dgm:pt modelId="{6738F154-B5F5-43DF-B40D-A264E44E3827}" type="pres">
      <dgm:prSet presAssocID="{814295DF-EBAA-4F94-826B-1FCCAA2652E7}" presName="horz1" presStyleCnt="0"/>
      <dgm:spPr/>
    </dgm:pt>
    <dgm:pt modelId="{69051C0A-1171-4CA7-8026-5DCB4E0603EE}" type="pres">
      <dgm:prSet presAssocID="{814295DF-EBAA-4F94-826B-1FCCAA2652E7}" presName="tx1" presStyleLbl="revTx" presStyleIdx="0" presStyleCnt="2"/>
      <dgm:spPr/>
      <dgm:t>
        <a:bodyPr/>
        <a:lstStyle/>
        <a:p>
          <a:endParaRPr lang="en-US"/>
        </a:p>
      </dgm:t>
    </dgm:pt>
    <dgm:pt modelId="{8D213F6B-07B2-4C28-896E-658199D80FA3}" type="pres">
      <dgm:prSet presAssocID="{814295DF-EBAA-4F94-826B-1FCCAA2652E7}" presName="vert1" presStyleCnt="0"/>
      <dgm:spPr/>
    </dgm:pt>
    <dgm:pt modelId="{FBB9FA4E-69D7-4435-8799-8A6EEB0BAE68}" type="pres">
      <dgm:prSet presAssocID="{48456295-02FB-4E4B-8BD4-4D200BE25444}" presName="thickLine" presStyleLbl="alignNode1" presStyleIdx="1" presStyleCnt="2"/>
      <dgm:spPr/>
    </dgm:pt>
    <dgm:pt modelId="{9FCB6DAA-9EFE-4E35-8889-D433CE3DE1F9}" type="pres">
      <dgm:prSet presAssocID="{48456295-02FB-4E4B-8BD4-4D200BE25444}" presName="horz1" presStyleCnt="0"/>
      <dgm:spPr/>
    </dgm:pt>
    <dgm:pt modelId="{AA8222E8-9847-4FAE-9FFC-983EB2E4E6EF}" type="pres">
      <dgm:prSet presAssocID="{48456295-02FB-4E4B-8BD4-4D200BE25444}" presName="tx1" presStyleLbl="revTx" presStyleIdx="1" presStyleCnt="2"/>
      <dgm:spPr/>
      <dgm:t>
        <a:bodyPr/>
        <a:lstStyle/>
        <a:p>
          <a:endParaRPr lang="en-US"/>
        </a:p>
      </dgm:t>
    </dgm:pt>
    <dgm:pt modelId="{82118252-98E9-43B3-9715-D2F0018E6E95}" type="pres">
      <dgm:prSet presAssocID="{48456295-02FB-4E4B-8BD4-4D200BE25444}" presName="vert1" presStyleCnt="0"/>
      <dgm:spPr/>
    </dgm:pt>
  </dgm:ptLst>
  <dgm:cxnLst>
    <dgm:cxn modelId="{45C9DD84-19C7-4B7C-A337-CCCB5D88E3D9}" type="presOf" srcId="{125E47B0-DAD3-4E8E-96FC-86A1A8C50B81}" destId="{4C9DA38C-990F-4497-9B9F-598E011986C2}" srcOrd="0" destOrd="0" presId="urn:microsoft.com/office/officeart/2008/layout/LinedList"/>
    <dgm:cxn modelId="{71D68330-07F0-4EDC-96E1-D127F4464634}" type="presOf" srcId="{814295DF-EBAA-4F94-826B-1FCCAA2652E7}" destId="{69051C0A-1171-4CA7-8026-5DCB4E0603EE}" srcOrd="0" destOrd="0" presId="urn:microsoft.com/office/officeart/2008/layout/LinedList"/>
    <dgm:cxn modelId="{ED1A3BE2-DFAA-49E6-AFC6-8370BC5B3796}" srcId="{125E47B0-DAD3-4E8E-96FC-86A1A8C50B81}" destId="{814295DF-EBAA-4F94-826B-1FCCAA2652E7}" srcOrd="0" destOrd="0" parTransId="{DB14CDD7-B8A6-43FE-AF89-E1F550683A46}" sibTransId="{3CD60AD8-604F-47A0-981A-FB95AF33C2D1}"/>
    <dgm:cxn modelId="{46005D09-9FCD-4CC4-83D6-844FE9DF2907}" srcId="{125E47B0-DAD3-4E8E-96FC-86A1A8C50B81}" destId="{48456295-02FB-4E4B-8BD4-4D200BE25444}" srcOrd="1" destOrd="0" parTransId="{394193D4-6DBE-49EF-B84F-440AC3FCFDA7}" sibTransId="{7AD6EE03-EB23-4A04-803D-7044D2E4A6EA}"/>
    <dgm:cxn modelId="{0D0A7DE1-1655-4B6E-84CB-69642A737D78}" type="presOf" srcId="{48456295-02FB-4E4B-8BD4-4D200BE25444}" destId="{AA8222E8-9847-4FAE-9FFC-983EB2E4E6EF}" srcOrd="0" destOrd="0" presId="urn:microsoft.com/office/officeart/2008/layout/LinedList"/>
    <dgm:cxn modelId="{F8F8B2DC-90C8-4C50-BD52-486BC16970C6}" type="presParOf" srcId="{4C9DA38C-990F-4497-9B9F-598E011986C2}" destId="{137A6432-42E3-470D-9058-808FF05BB41B}" srcOrd="0" destOrd="0" presId="urn:microsoft.com/office/officeart/2008/layout/LinedList"/>
    <dgm:cxn modelId="{2152C221-8BD0-4C56-B266-EE0285008C25}" type="presParOf" srcId="{4C9DA38C-990F-4497-9B9F-598E011986C2}" destId="{6738F154-B5F5-43DF-B40D-A264E44E3827}" srcOrd="1" destOrd="0" presId="urn:microsoft.com/office/officeart/2008/layout/LinedList"/>
    <dgm:cxn modelId="{37F34BD2-34AF-44EB-B61A-F65C9E35D0D0}" type="presParOf" srcId="{6738F154-B5F5-43DF-B40D-A264E44E3827}" destId="{69051C0A-1171-4CA7-8026-5DCB4E0603EE}" srcOrd="0" destOrd="0" presId="urn:microsoft.com/office/officeart/2008/layout/LinedList"/>
    <dgm:cxn modelId="{F32165B6-EE34-49E5-86A6-9465E7372674}" type="presParOf" srcId="{6738F154-B5F5-43DF-B40D-A264E44E3827}" destId="{8D213F6B-07B2-4C28-896E-658199D80FA3}" srcOrd="1" destOrd="0" presId="urn:microsoft.com/office/officeart/2008/layout/LinedList"/>
    <dgm:cxn modelId="{A4A76026-CBDA-43A8-B86E-E33CF5353560}" type="presParOf" srcId="{4C9DA38C-990F-4497-9B9F-598E011986C2}" destId="{FBB9FA4E-69D7-4435-8799-8A6EEB0BAE68}" srcOrd="2" destOrd="0" presId="urn:microsoft.com/office/officeart/2008/layout/LinedList"/>
    <dgm:cxn modelId="{E5A961EF-A2EE-4274-ACFA-3661AEE54DB7}" type="presParOf" srcId="{4C9DA38C-990F-4497-9B9F-598E011986C2}" destId="{9FCB6DAA-9EFE-4E35-8889-D433CE3DE1F9}" srcOrd="3" destOrd="0" presId="urn:microsoft.com/office/officeart/2008/layout/LinedList"/>
    <dgm:cxn modelId="{4DF3CDC7-6521-4887-99D1-AFFFC9FC3DF4}" type="presParOf" srcId="{9FCB6DAA-9EFE-4E35-8889-D433CE3DE1F9}" destId="{AA8222E8-9847-4FAE-9FFC-983EB2E4E6EF}" srcOrd="0" destOrd="0" presId="urn:microsoft.com/office/officeart/2008/layout/LinedList"/>
    <dgm:cxn modelId="{48BD3806-90E4-4A81-8B03-2C3A0E8491E2}" type="presParOf" srcId="{9FCB6DAA-9EFE-4E35-8889-D433CE3DE1F9}" destId="{82118252-98E9-43B3-9715-D2F0018E6E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C85781-2EC9-4799-8B74-DCC398B4904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89C3BA7-E11F-4BAA-9D13-497845547CD8}">
      <dgm:prSet/>
      <dgm:spPr/>
      <dgm:t>
        <a:bodyPr/>
        <a:lstStyle/>
        <a:p>
          <a:r>
            <a:rPr lang="en-US"/>
            <a:t>May increase risks blood clots</a:t>
          </a:r>
        </a:p>
      </dgm:t>
    </dgm:pt>
    <dgm:pt modelId="{4FB9FBC7-78A0-4054-A703-1EB8B5517439}" type="parTrans" cxnId="{1AFED0FE-6195-406B-924A-C1CD45CBC39C}">
      <dgm:prSet/>
      <dgm:spPr/>
      <dgm:t>
        <a:bodyPr/>
        <a:lstStyle/>
        <a:p>
          <a:endParaRPr lang="en-US"/>
        </a:p>
      </dgm:t>
    </dgm:pt>
    <dgm:pt modelId="{429EC773-C76E-4688-BF6C-557F468CEE00}" type="sibTrans" cxnId="{1AFED0FE-6195-406B-924A-C1CD45CBC39C}">
      <dgm:prSet/>
      <dgm:spPr/>
      <dgm:t>
        <a:bodyPr/>
        <a:lstStyle/>
        <a:p>
          <a:endParaRPr lang="en-US"/>
        </a:p>
      </dgm:t>
    </dgm:pt>
    <dgm:pt modelId="{34F71CBC-B855-4FA8-B072-E050E6E9A5F0}">
      <dgm:prSet/>
      <dgm:spPr/>
      <dgm:t>
        <a:bodyPr/>
        <a:lstStyle/>
        <a:p>
          <a:r>
            <a:rPr lang="en-US"/>
            <a:t>heart attacks</a:t>
          </a:r>
        </a:p>
      </dgm:t>
    </dgm:pt>
    <dgm:pt modelId="{BBB70DD1-D3A8-455D-81E1-4A0EB5D6F793}" type="parTrans" cxnId="{38D75677-45F9-4258-9422-C967D784EA7A}">
      <dgm:prSet/>
      <dgm:spPr/>
      <dgm:t>
        <a:bodyPr/>
        <a:lstStyle/>
        <a:p>
          <a:endParaRPr lang="en-US"/>
        </a:p>
      </dgm:t>
    </dgm:pt>
    <dgm:pt modelId="{396A8793-11FA-4C60-A6BE-6B970FAFE881}" type="sibTrans" cxnId="{38D75677-45F9-4258-9422-C967D784EA7A}">
      <dgm:prSet/>
      <dgm:spPr/>
      <dgm:t>
        <a:bodyPr/>
        <a:lstStyle/>
        <a:p>
          <a:endParaRPr lang="en-US"/>
        </a:p>
      </dgm:t>
    </dgm:pt>
    <dgm:pt modelId="{C849EED9-15C4-4E5E-9EC8-03352B37850A}">
      <dgm:prSet/>
      <dgm:spPr/>
      <dgm:t>
        <a:bodyPr/>
        <a:lstStyle/>
        <a:p>
          <a:r>
            <a:rPr lang="en-US"/>
            <a:t>Strokes</a:t>
          </a:r>
        </a:p>
      </dgm:t>
    </dgm:pt>
    <dgm:pt modelId="{5B5B6C73-DFD7-4AB8-AE09-211FB1DB2952}" type="parTrans" cxnId="{EBD0E1E3-EE79-46A4-8E3F-0FC933B3E739}">
      <dgm:prSet/>
      <dgm:spPr/>
      <dgm:t>
        <a:bodyPr/>
        <a:lstStyle/>
        <a:p>
          <a:endParaRPr lang="en-US"/>
        </a:p>
      </dgm:t>
    </dgm:pt>
    <dgm:pt modelId="{FCD29125-E93A-4383-8D37-DD704034CAF0}" type="sibTrans" cxnId="{EBD0E1E3-EE79-46A4-8E3F-0FC933B3E739}">
      <dgm:prSet/>
      <dgm:spPr/>
      <dgm:t>
        <a:bodyPr/>
        <a:lstStyle/>
        <a:p>
          <a:endParaRPr lang="en-US"/>
        </a:p>
      </dgm:t>
    </dgm:pt>
    <dgm:pt modelId="{25D3797F-56C6-48B3-A2C2-0764C3CF43B7}">
      <dgm:prSet/>
      <dgm:spPr/>
      <dgm:t>
        <a:bodyPr/>
        <a:lstStyle/>
        <a:p>
          <a:r>
            <a:rPr lang="en-US"/>
            <a:t>breast cancer</a:t>
          </a:r>
        </a:p>
      </dgm:t>
    </dgm:pt>
    <dgm:pt modelId="{5B083C1B-0BBC-4999-801A-5D0E3AE3488F}" type="parTrans" cxnId="{337795C0-EB68-4D08-92FE-FF83DCB2C136}">
      <dgm:prSet/>
      <dgm:spPr/>
      <dgm:t>
        <a:bodyPr/>
        <a:lstStyle/>
        <a:p>
          <a:endParaRPr lang="en-US"/>
        </a:p>
      </dgm:t>
    </dgm:pt>
    <dgm:pt modelId="{32FB931F-55E2-4C50-9CC1-C9C5CF27BFD1}" type="sibTrans" cxnId="{337795C0-EB68-4D08-92FE-FF83DCB2C136}">
      <dgm:prSet/>
      <dgm:spPr/>
      <dgm:t>
        <a:bodyPr/>
        <a:lstStyle/>
        <a:p>
          <a:endParaRPr lang="en-US"/>
        </a:p>
      </dgm:t>
    </dgm:pt>
    <dgm:pt modelId="{A771C45E-94F0-44E8-B7B8-7AA334F5A7F3}">
      <dgm:prSet/>
      <dgm:spPr/>
      <dgm:t>
        <a:bodyPr/>
        <a:lstStyle/>
        <a:p>
          <a:r>
            <a:rPr lang="en-US"/>
            <a:t>gall bladder disease</a:t>
          </a:r>
        </a:p>
      </dgm:t>
    </dgm:pt>
    <dgm:pt modelId="{67C26263-40EE-4B34-90DE-BC58C3226DD3}" type="parTrans" cxnId="{280025B4-3A01-4F85-B2D9-238E0A942E44}">
      <dgm:prSet/>
      <dgm:spPr/>
      <dgm:t>
        <a:bodyPr/>
        <a:lstStyle/>
        <a:p>
          <a:endParaRPr lang="en-US"/>
        </a:p>
      </dgm:t>
    </dgm:pt>
    <dgm:pt modelId="{E203C659-3F16-4496-8A3D-FE2C4EFB5738}" type="sibTrans" cxnId="{280025B4-3A01-4F85-B2D9-238E0A942E44}">
      <dgm:prSet/>
      <dgm:spPr/>
      <dgm:t>
        <a:bodyPr/>
        <a:lstStyle/>
        <a:p>
          <a:endParaRPr lang="en-US"/>
        </a:p>
      </dgm:t>
    </dgm:pt>
    <dgm:pt modelId="{E6D31E9F-3533-4875-ACE1-AD63AEE8D0CD}">
      <dgm:prSet/>
      <dgm:spPr/>
      <dgm:t>
        <a:bodyPr/>
        <a:lstStyle/>
        <a:p>
          <a:r>
            <a:rPr lang="en-US"/>
            <a:t>For a woman with a uterus, estrogen increases the chance of getting endometrial cancer, Adding progestin lowers this risk.</a:t>
          </a:r>
        </a:p>
      </dgm:t>
    </dgm:pt>
    <dgm:pt modelId="{BD1A2BEA-D25F-482F-9CFA-B34069A5FB64}" type="parTrans" cxnId="{FF96C918-8D77-4F4B-A197-CA79243811F0}">
      <dgm:prSet/>
      <dgm:spPr/>
      <dgm:t>
        <a:bodyPr/>
        <a:lstStyle/>
        <a:p>
          <a:endParaRPr lang="en-US"/>
        </a:p>
      </dgm:t>
    </dgm:pt>
    <dgm:pt modelId="{6D990DB5-6027-481F-9CED-60B09A8549E1}" type="sibTrans" cxnId="{FF96C918-8D77-4F4B-A197-CA79243811F0}">
      <dgm:prSet/>
      <dgm:spPr/>
      <dgm:t>
        <a:bodyPr/>
        <a:lstStyle/>
        <a:p>
          <a:endParaRPr lang="en-US"/>
        </a:p>
      </dgm:t>
    </dgm:pt>
    <dgm:pt modelId="{268E2461-2237-44DF-916A-F59B56276FED}">
      <dgm:prSet/>
      <dgm:spPr/>
      <dgm:t>
        <a:bodyPr/>
        <a:lstStyle/>
        <a:p>
          <a:r>
            <a:rPr lang="en-US"/>
            <a:t>DO NOT give unopposed estrogen in women with uterus</a:t>
          </a:r>
        </a:p>
      </dgm:t>
    </dgm:pt>
    <dgm:pt modelId="{67775D71-CF07-448C-AAFC-B62CA93FE0A7}" type="parTrans" cxnId="{F61043EA-1D34-43F8-928A-C3B0BE508822}">
      <dgm:prSet/>
      <dgm:spPr/>
      <dgm:t>
        <a:bodyPr/>
        <a:lstStyle/>
        <a:p>
          <a:endParaRPr lang="en-US"/>
        </a:p>
      </dgm:t>
    </dgm:pt>
    <dgm:pt modelId="{A6C221AD-01E8-421F-A627-601F119EFD1E}" type="sibTrans" cxnId="{F61043EA-1D34-43F8-928A-C3B0BE508822}">
      <dgm:prSet/>
      <dgm:spPr/>
      <dgm:t>
        <a:bodyPr/>
        <a:lstStyle/>
        <a:p>
          <a:endParaRPr lang="en-US"/>
        </a:p>
      </dgm:t>
    </dgm:pt>
    <dgm:pt modelId="{DEAD4F40-51A9-4061-84D0-F4F0C2DD8D39}" type="pres">
      <dgm:prSet presAssocID="{7DC85781-2EC9-4799-8B74-DCC398B49049}" presName="linear" presStyleCnt="0">
        <dgm:presLayoutVars>
          <dgm:animLvl val="lvl"/>
          <dgm:resizeHandles val="exact"/>
        </dgm:presLayoutVars>
      </dgm:prSet>
      <dgm:spPr/>
      <dgm:t>
        <a:bodyPr/>
        <a:lstStyle/>
        <a:p>
          <a:endParaRPr lang="en-US"/>
        </a:p>
      </dgm:t>
    </dgm:pt>
    <dgm:pt modelId="{6D3A9B3B-902E-42BB-8F11-E5B45D727E61}" type="pres">
      <dgm:prSet presAssocID="{889C3BA7-E11F-4BAA-9D13-497845547CD8}" presName="parentText" presStyleLbl="node1" presStyleIdx="0" presStyleCnt="7">
        <dgm:presLayoutVars>
          <dgm:chMax val="0"/>
          <dgm:bulletEnabled val="1"/>
        </dgm:presLayoutVars>
      </dgm:prSet>
      <dgm:spPr/>
      <dgm:t>
        <a:bodyPr/>
        <a:lstStyle/>
        <a:p>
          <a:endParaRPr lang="en-US"/>
        </a:p>
      </dgm:t>
    </dgm:pt>
    <dgm:pt modelId="{BD871669-1901-41E2-83DF-B1D3DCE83D1C}" type="pres">
      <dgm:prSet presAssocID="{429EC773-C76E-4688-BF6C-557F468CEE00}" presName="spacer" presStyleCnt="0"/>
      <dgm:spPr/>
    </dgm:pt>
    <dgm:pt modelId="{EFB30F78-E891-4842-8280-6387E477C982}" type="pres">
      <dgm:prSet presAssocID="{34F71CBC-B855-4FA8-B072-E050E6E9A5F0}" presName="parentText" presStyleLbl="node1" presStyleIdx="1" presStyleCnt="7">
        <dgm:presLayoutVars>
          <dgm:chMax val="0"/>
          <dgm:bulletEnabled val="1"/>
        </dgm:presLayoutVars>
      </dgm:prSet>
      <dgm:spPr/>
      <dgm:t>
        <a:bodyPr/>
        <a:lstStyle/>
        <a:p>
          <a:endParaRPr lang="en-US"/>
        </a:p>
      </dgm:t>
    </dgm:pt>
    <dgm:pt modelId="{E19CC255-0476-4145-AE44-ACA8D04018C8}" type="pres">
      <dgm:prSet presAssocID="{396A8793-11FA-4C60-A6BE-6B970FAFE881}" presName="spacer" presStyleCnt="0"/>
      <dgm:spPr/>
    </dgm:pt>
    <dgm:pt modelId="{EADBF5BB-51D1-4E2E-BD88-B64AEB28EA9B}" type="pres">
      <dgm:prSet presAssocID="{C849EED9-15C4-4E5E-9EC8-03352B37850A}" presName="parentText" presStyleLbl="node1" presStyleIdx="2" presStyleCnt="7">
        <dgm:presLayoutVars>
          <dgm:chMax val="0"/>
          <dgm:bulletEnabled val="1"/>
        </dgm:presLayoutVars>
      </dgm:prSet>
      <dgm:spPr/>
      <dgm:t>
        <a:bodyPr/>
        <a:lstStyle/>
        <a:p>
          <a:endParaRPr lang="en-US"/>
        </a:p>
      </dgm:t>
    </dgm:pt>
    <dgm:pt modelId="{97609CCF-D254-4049-9174-AB42F35CAAAA}" type="pres">
      <dgm:prSet presAssocID="{FCD29125-E93A-4383-8D37-DD704034CAF0}" presName="spacer" presStyleCnt="0"/>
      <dgm:spPr/>
    </dgm:pt>
    <dgm:pt modelId="{68DF93C1-158C-45FF-B27B-6B7905F9763B}" type="pres">
      <dgm:prSet presAssocID="{25D3797F-56C6-48B3-A2C2-0764C3CF43B7}" presName="parentText" presStyleLbl="node1" presStyleIdx="3" presStyleCnt="7">
        <dgm:presLayoutVars>
          <dgm:chMax val="0"/>
          <dgm:bulletEnabled val="1"/>
        </dgm:presLayoutVars>
      </dgm:prSet>
      <dgm:spPr/>
      <dgm:t>
        <a:bodyPr/>
        <a:lstStyle/>
        <a:p>
          <a:endParaRPr lang="en-US"/>
        </a:p>
      </dgm:t>
    </dgm:pt>
    <dgm:pt modelId="{51901E25-BA2F-4C56-8FEA-A92435936629}" type="pres">
      <dgm:prSet presAssocID="{32FB931F-55E2-4C50-9CC1-C9C5CF27BFD1}" presName="spacer" presStyleCnt="0"/>
      <dgm:spPr/>
    </dgm:pt>
    <dgm:pt modelId="{8BD31BEE-8CE6-45C4-8ECB-4B1A9132654F}" type="pres">
      <dgm:prSet presAssocID="{A771C45E-94F0-44E8-B7B8-7AA334F5A7F3}" presName="parentText" presStyleLbl="node1" presStyleIdx="4" presStyleCnt="7">
        <dgm:presLayoutVars>
          <dgm:chMax val="0"/>
          <dgm:bulletEnabled val="1"/>
        </dgm:presLayoutVars>
      </dgm:prSet>
      <dgm:spPr/>
      <dgm:t>
        <a:bodyPr/>
        <a:lstStyle/>
        <a:p>
          <a:endParaRPr lang="en-US"/>
        </a:p>
      </dgm:t>
    </dgm:pt>
    <dgm:pt modelId="{28569035-3CD0-4E7B-8D57-1C394591BD2C}" type="pres">
      <dgm:prSet presAssocID="{E203C659-3F16-4496-8A3D-FE2C4EFB5738}" presName="spacer" presStyleCnt="0"/>
      <dgm:spPr/>
    </dgm:pt>
    <dgm:pt modelId="{E91B3097-54C2-41C8-B62D-D995D1F1EC3D}" type="pres">
      <dgm:prSet presAssocID="{E6D31E9F-3533-4875-ACE1-AD63AEE8D0CD}" presName="parentText" presStyleLbl="node1" presStyleIdx="5" presStyleCnt="7">
        <dgm:presLayoutVars>
          <dgm:chMax val="0"/>
          <dgm:bulletEnabled val="1"/>
        </dgm:presLayoutVars>
      </dgm:prSet>
      <dgm:spPr/>
      <dgm:t>
        <a:bodyPr/>
        <a:lstStyle/>
        <a:p>
          <a:endParaRPr lang="en-US"/>
        </a:p>
      </dgm:t>
    </dgm:pt>
    <dgm:pt modelId="{FEBAE2B2-2176-465A-8277-0CB3EDC10223}" type="pres">
      <dgm:prSet presAssocID="{6D990DB5-6027-481F-9CED-60B09A8549E1}" presName="spacer" presStyleCnt="0"/>
      <dgm:spPr/>
    </dgm:pt>
    <dgm:pt modelId="{A9C49B5B-2778-411E-ABC5-5F6C50FCE3D6}" type="pres">
      <dgm:prSet presAssocID="{268E2461-2237-44DF-916A-F59B56276FED}" presName="parentText" presStyleLbl="node1" presStyleIdx="6" presStyleCnt="7">
        <dgm:presLayoutVars>
          <dgm:chMax val="0"/>
          <dgm:bulletEnabled val="1"/>
        </dgm:presLayoutVars>
      </dgm:prSet>
      <dgm:spPr/>
      <dgm:t>
        <a:bodyPr/>
        <a:lstStyle/>
        <a:p>
          <a:endParaRPr lang="en-US"/>
        </a:p>
      </dgm:t>
    </dgm:pt>
  </dgm:ptLst>
  <dgm:cxnLst>
    <dgm:cxn modelId="{280025B4-3A01-4F85-B2D9-238E0A942E44}" srcId="{7DC85781-2EC9-4799-8B74-DCC398B49049}" destId="{A771C45E-94F0-44E8-B7B8-7AA334F5A7F3}" srcOrd="4" destOrd="0" parTransId="{67C26263-40EE-4B34-90DE-BC58C3226DD3}" sibTransId="{E203C659-3F16-4496-8A3D-FE2C4EFB5738}"/>
    <dgm:cxn modelId="{1AFED0FE-6195-406B-924A-C1CD45CBC39C}" srcId="{7DC85781-2EC9-4799-8B74-DCC398B49049}" destId="{889C3BA7-E11F-4BAA-9D13-497845547CD8}" srcOrd="0" destOrd="0" parTransId="{4FB9FBC7-78A0-4054-A703-1EB8B5517439}" sibTransId="{429EC773-C76E-4688-BF6C-557F468CEE00}"/>
    <dgm:cxn modelId="{F61043EA-1D34-43F8-928A-C3B0BE508822}" srcId="{7DC85781-2EC9-4799-8B74-DCC398B49049}" destId="{268E2461-2237-44DF-916A-F59B56276FED}" srcOrd="6" destOrd="0" parTransId="{67775D71-CF07-448C-AAFC-B62CA93FE0A7}" sibTransId="{A6C221AD-01E8-421F-A627-601F119EFD1E}"/>
    <dgm:cxn modelId="{DA65091E-8EBF-488C-9709-24AD4E51EFA2}" type="presOf" srcId="{25D3797F-56C6-48B3-A2C2-0764C3CF43B7}" destId="{68DF93C1-158C-45FF-B27B-6B7905F9763B}" srcOrd="0" destOrd="0" presId="urn:microsoft.com/office/officeart/2005/8/layout/vList2"/>
    <dgm:cxn modelId="{337795C0-EB68-4D08-92FE-FF83DCB2C136}" srcId="{7DC85781-2EC9-4799-8B74-DCC398B49049}" destId="{25D3797F-56C6-48B3-A2C2-0764C3CF43B7}" srcOrd="3" destOrd="0" parTransId="{5B083C1B-0BBC-4999-801A-5D0E3AE3488F}" sibTransId="{32FB931F-55E2-4C50-9CC1-C9C5CF27BFD1}"/>
    <dgm:cxn modelId="{A868B55B-48DC-4DDB-B422-8A47DB2563F9}" type="presOf" srcId="{C849EED9-15C4-4E5E-9EC8-03352B37850A}" destId="{EADBF5BB-51D1-4E2E-BD88-B64AEB28EA9B}" srcOrd="0" destOrd="0" presId="urn:microsoft.com/office/officeart/2005/8/layout/vList2"/>
    <dgm:cxn modelId="{13FBF49E-13E7-484C-8B06-2D1DB5D9BBE8}" type="presOf" srcId="{A771C45E-94F0-44E8-B7B8-7AA334F5A7F3}" destId="{8BD31BEE-8CE6-45C4-8ECB-4B1A9132654F}" srcOrd="0" destOrd="0" presId="urn:microsoft.com/office/officeart/2005/8/layout/vList2"/>
    <dgm:cxn modelId="{B0986BCF-037B-41E5-8016-DA56F790C641}" type="presOf" srcId="{34F71CBC-B855-4FA8-B072-E050E6E9A5F0}" destId="{EFB30F78-E891-4842-8280-6387E477C982}" srcOrd="0" destOrd="0" presId="urn:microsoft.com/office/officeart/2005/8/layout/vList2"/>
    <dgm:cxn modelId="{38D75677-45F9-4258-9422-C967D784EA7A}" srcId="{7DC85781-2EC9-4799-8B74-DCC398B49049}" destId="{34F71CBC-B855-4FA8-B072-E050E6E9A5F0}" srcOrd="1" destOrd="0" parTransId="{BBB70DD1-D3A8-455D-81E1-4A0EB5D6F793}" sibTransId="{396A8793-11FA-4C60-A6BE-6B970FAFE881}"/>
    <dgm:cxn modelId="{EBD0E1E3-EE79-46A4-8E3F-0FC933B3E739}" srcId="{7DC85781-2EC9-4799-8B74-DCC398B49049}" destId="{C849EED9-15C4-4E5E-9EC8-03352B37850A}" srcOrd="2" destOrd="0" parTransId="{5B5B6C73-DFD7-4AB8-AE09-211FB1DB2952}" sibTransId="{FCD29125-E93A-4383-8D37-DD704034CAF0}"/>
    <dgm:cxn modelId="{F385C642-5F58-49D7-9755-10221F04F414}" type="presOf" srcId="{7DC85781-2EC9-4799-8B74-DCC398B49049}" destId="{DEAD4F40-51A9-4061-84D0-F4F0C2DD8D39}" srcOrd="0" destOrd="0" presId="urn:microsoft.com/office/officeart/2005/8/layout/vList2"/>
    <dgm:cxn modelId="{7705D88F-2E58-4146-82CC-56E4137022BC}" type="presOf" srcId="{268E2461-2237-44DF-916A-F59B56276FED}" destId="{A9C49B5B-2778-411E-ABC5-5F6C50FCE3D6}" srcOrd="0" destOrd="0" presId="urn:microsoft.com/office/officeart/2005/8/layout/vList2"/>
    <dgm:cxn modelId="{DA29B3CE-C858-4F30-A7FB-2BAEAC31B027}" type="presOf" srcId="{E6D31E9F-3533-4875-ACE1-AD63AEE8D0CD}" destId="{E91B3097-54C2-41C8-B62D-D995D1F1EC3D}" srcOrd="0" destOrd="0" presId="urn:microsoft.com/office/officeart/2005/8/layout/vList2"/>
    <dgm:cxn modelId="{FF96C918-8D77-4F4B-A197-CA79243811F0}" srcId="{7DC85781-2EC9-4799-8B74-DCC398B49049}" destId="{E6D31E9F-3533-4875-ACE1-AD63AEE8D0CD}" srcOrd="5" destOrd="0" parTransId="{BD1A2BEA-D25F-482F-9CFA-B34069A5FB64}" sibTransId="{6D990DB5-6027-481F-9CED-60B09A8549E1}"/>
    <dgm:cxn modelId="{AFFF8322-69C8-4566-886D-F798148E8934}" type="presOf" srcId="{889C3BA7-E11F-4BAA-9D13-497845547CD8}" destId="{6D3A9B3B-902E-42BB-8F11-E5B45D727E61}" srcOrd="0" destOrd="0" presId="urn:microsoft.com/office/officeart/2005/8/layout/vList2"/>
    <dgm:cxn modelId="{26FD369B-0CB5-4A90-AC24-3AD3E383FFFC}" type="presParOf" srcId="{DEAD4F40-51A9-4061-84D0-F4F0C2DD8D39}" destId="{6D3A9B3B-902E-42BB-8F11-E5B45D727E61}" srcOrd="0" destOrd="0" presId="urn:microsoft.com/office/officeart/2005/8/layout/vList2"/>
    <dgm:cxn modelId="{33D778A7-F0F8-4535-9E4F-7FAE0899B465}" type="presParOf" srcId="{DEAD4F40-51A9-4061-84D0-F4F0C2DD8D39}" destId="{BD871669-1901-41E2-83DF-B1D3DCE83D1C}" srcOrd="1" destOrd="0" presId="urn:microsoft.com/office/officeart/2005/8/layout/vList2"/>
    <dgm:cxn modelId="{23E775AB-9E08-4E8B-927D-CCE506B5C107}" type="presParOf" srcId="{DEAD4F40-51A9-4061-84D0-F4F0C2DD8D39}" destId="{EFB30F78-E891-4842-8280-6387E477C982}" srcOrd="2" destOrd="0" presId="urn:microsoft.com/office/officeart/2005/8/layout/vList2"/>
    <dgm:cxn modelId="{6BE38345-E792-4021-8D4D-8CF720182B16}" type="presParOf" srcId="{DEAD4F40-51A9-4061-84D0-F4F0C2DD8D39}" destId="{E19CC255-0476-4145-AE44-ACA8D04018C8}" srcOrd="3" destOrd="0" presId="urn:microsoft.com/office/officeart/2005/8/layout/vList2"/>
    <dgm:cxn modelId="{3E6F94D6-F683-4BC6-AAAD-1AE6C83B4DE5}" type="presParOf" srcId="{DEAD4F40-51A9-4061-84D0-F4F0C2DD8D39}" destId="{EADBF5BB-51D1-4E2E-BD88-B64AEB28EA9B}" srcOrd="4" destOrd="0" presId="urn:microsoft.com/office/officeart/2005/8/layout/vList2"/>
    <dgm:cxn modelId="{D1FD1615-FFC3-4ABA-8625-A113259FC076}" type="presParOf" srcId="{DEAD4F40-51A9-4061-84D0-F4F0C2DD8D39}" destId="{97609CCF-D254-4049-9174-AB42F35CAAAA}" srcOrd="5" destOrd="0" presId="urn:microsoft.com/office/officeart/2005/8/layout/vList2"/>
    <dgm:cxn modelId="{706CE2D6-1C96-4F50-9F85-BFE4E827BED5}" type="presParOf" srcId="{DEAD4F40-51A9-4061-84D0-F4F0C2DD8D39}" destId="{68DF93C1-158C-45FF-B27B-6B7905F9763B}" srcOrd="6" destOrd="0" presId="urn:microsoft.com/office/officeart/2005/8/layout/vList2"/>
    <dgm:cxn modelId="{D88F3E4F-8E6B-48E1-9BF1-FBF3A0645DEA}" type="presParOf" srcId="{DEAD4F40-51A9-4061-84D0-F4F0C2DD8D39}" destId="{51901E25-BA2F-4C56-8FEA-A92435936629}" srcOrd="7" destOrd="0" presId="urn:microsoft.com/office/officeart/2005/8/layout/vList2"/>
    <dgm:cxn modelId="{A9D5F5B4-1A3C-47BC-AED2-6104C5CAB3F8}" type="presParOf" srcId="{DEAD4F40-51A9-4061-84D0-F4F0C2DD8D39}" destId="{8BD31BEE-8CE6-45C4-8ECB-4B1A9132654F}" srcOrd="8" destOrd="0" presId="urn:microsoft.com/office/officeart/2005/8/layout/vList2"/>
    <dgm:cxn modelId="{C9081A48-FD3C-45CE-BCCB-EBDFB9E90287}" type="presParOf" srcId="{DEAD4F40-51A9-4061-84D0-F4F0C2DD8D39}" destId="{28569035-3CD0-4E7B-8D57-1C394591BD2C}" srcOrd="9" destOrd="0" presId="urn:microsoft.com/office/officeart/2005/8/layout/vList2"/>
    <dgm:cxn modelId="{A4D80EEF-E3FE-4609-AAA3-6923B7A3A2CA}" type="presParOf" srcId="{DEAD4F40-51A9-4061-84D0-F4F0C2DD8D39}" destId="{E91B3097-54C2-41C8-B62D-D995D1F1EC3D}" srcOrd="10" destOrd="0" presId="urn:microsoft.com/office/officeart/2005/8/layout/vList2"/>
    <dgm:cxn modelId="{0445A9E4-E974-46E5-B0F2-4C3C5423D046}" type="presParOf" srcId="{DEAD4F40-51A9-4061-84D0-F4F0C2DD8D39}" destId="{FEBAE2B2-2176-465A-8277-0CB3EDC10223}" srcOrd="11" destOrd="0" presId="urn:microsoft.com/office/officeart/2005/8/layout/vList2"/>
    <dgm:cxn modelId="{A50C9245-482A-4C71-A67F-83F2D949FDDE}" type="presParOf" srcId="{DEAD4F40-51A9-4061-84D0-F4F0C2DD8D39}" destId="{A9C49B5B-2778-411E-ABC5-5F6C50FCE3D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63D882-7FB2-4ACE-8AF3-859143882D3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455BD0BB-69B1-41A6-B88C-E6CFF3DA75A1}">
      <dgm:prSet/>
      <dgm:spPr/>
      <dgm:t>
        <a:bodyPr/>
        <a:lstStyle/>
        <a:p>
          <a:r>
            <a:rPr lang="en-US"/>
            <a:t>Hormone therapy is recommended as first line therapy for relief of moderate to severe VMS. </a:t>
          </a:r>
        </a:p>
      </dgm:t>
    </dgm:pt>
    <dgm:pt modelId="{4B4FB4D0-7EA1-4DBF-A98C-5410639F8EDF}" type="parTrans" cxnId="{CE8E3AC2-BE1D-4D8B-AE8B-EEDDD479B8C3}">
      <dgm:prSet/>
      <dgm:spPr/>
      <dgm:t>
        <a:bodyPr/>
        <a:lstStyle/>
        <a:p>
          <a:endParaRPr lang="en-US"/>
        </a:p>
      </dgm:t>
    </dgm:pt>
    <dgm:pt modelId="{8338F746-0E78-497C-B14E-56FDCE3E3518}" type="sibTrans" cxnId="{CE8E3AC2-BE1D-4D8B-AE8B-EEDDD479B8C3}">
      <dgm:prSet/>
      <dgm:spPr/>
      <dgm:t>
        <a:bodyPr/>
        <a:lstStyle/>
        <a:p>
          <a:endParaRPr lang="en-US"/>
        </a:p>
      </dgm:t>
    </dgm:pt>
    <dgm:pt modelId="{75CC137D-2464-4D65-A2D8-509C32E6E252}">
      <dgm:prSet/>
      <dgm:spPr/>
      <dgm:t>
        <a:bodyPr/>
        <a:lstStyle/>
        <a:p>
          <a:r>
            <a:rPr lang="en-US"/>
            <a:t>Most effective treatment for VMS and GSM</a:t>
          </a:r>
        </a:p>
      </dgm:t>
    </dgm:pt>
    <dgm:pt modelId="{1E662AD0-9A8A-46FA-9C8C-FBCBC21492C3}" type="parTrans" cxnId="{CBC9B16A-5D20-436D-B611-CB13C1624726}">
      <dgm:prSet/>
      <dgm:spPr/>
      <dgm:t>
        <a:bodyPr/>
        <a:lstStyle/>
        <a:p>
          <a:endParaRPr lang="en-US"/>
        </a:p>
      </dgm:t>
    </dgm:pt>
    <dgm:pt modelId="{63FA7B74-926F-4DBC-851E-4BC4A6540DC6}" type="sibTrans" cxnId="{CBC9B16A-5D20-436D-B611-CB13C1624726}">
      <dgm:prSet/>
      <dgm:spPr/>
      <dgm:t>
        <a:bodyPr/>
        <a:lstStyle/>
        <a:p>
          <a:endParaRPr lang="en-US"/>
        </a:p>
      </dgm:t>
    </dgm:pt>
    <dgm:pt modelId="{7AAEBE2A-7862-4110-A543-F98C6B23455B}">
      <dgm:prSet/>
      <dgm:spPr/>
      <dgm:t>
        <a:bodyPr/>
        <a:lstStyle/>
        <a:p>
          <a:r>
            <a:rPr lang="en-US"/>
            <a:t>Risks differ for women and taking an individualized approach is recommended</a:t>
          </a:r>
        </a:p>
      </dgm:t>
    </dgm:pt>
    <dgm:pt modelId="{536B39CD-02AD-441C-A94D-E80DD8A0C2D8}" type="parTrans" cxnId="{258174F6-4DE0-499A-B5B4-D1A316BA58F2}">
      <dgm:prSet/>
      <dgm:spPr/>
      <dgm:t>
        <a:bodyPr/>
        <a:lstStyle/>
        <a:p>
          <a:endParaRPr lang="en-US"/>
        </a:p>
      </dgm:t>
    </dgm:pt>
    <dgm:pt modelId="{1574F9E8-EC31-430F-8E8E-5D5214059D23}" type="sibTrans" cxnId="{258174F6-4DE0-499A-B5B4-D1A316BA58F2}">
      <dgm:prSet/>
      <dgm:spPr/>
      <dgm:t>
        <a:bodyPr/>
        <a:lstStyle/>
        <a:p>
          <a:endParaRPr lang="en-US"/>
        </a:p>
      </dgm:t>
    </dgm:pt>
    <dgm:pt modelId="{5D1A97A5-271E-4860-A2BD-C6BD64E99864}">
      <dgm:prSet/>
      <dgm:spPr/>
      <dgm:t>
        <a:bodyPr/>
        <a:lstStyle/>
        <a:p>
          <a:r>
            <a:rPr lang="en-US"/>
            <a:t>Risks are less favorable for women who start HR 10-20 yrs after menopause</a:t>
          </a:r>
        </a:p>
      </dgm:t>
    </dgm:pt>
    <dgm:pt modelId="{14D2A51B-6220-4301-A53C-F16D7FC8E550}" type="parTrans" cxnId="{E61744D9-77A9-4779-96A4-F8742B4D9BB5}">
      <dgm:prSet/>
      <dgm:spPr/>
      <dgm:t>
        <a:bodyPr/>
        <a:lstStyle/>
        <a:p>
          <a:endParaRPr lang="en-US"/>
        </a:p>
      </dgm:t>
    </dgm:pt>
    <dgm:pt modelId="{8FC8D1EC-41AE-4A99-9DD5-3D4D27C719D2}" type="sibTrans" cxnId="{E61744D9-77A9-4779-96A4-F8742B4D9BB5}">
      <dgm:prSet/>
      <dgm:spPr/>
      <dgm:t>
        <a:bodyPr/>
        <a:lstStyle/>
        <a:p>
          <a:endParaRPr lang="en-US"/>
        </a:p>
      </dgm:t>
    </dgm:pt>
    <dgm:pt modelId="{70BB8DAF-096B-496C-9DDD-E68647B50C00}" type="pres">
      <dgm:prSet presAssocID="{B663D882-7FB2-4ACE-8AF3-859143882D32}" presName="outerComposite" presStyleCnt="0">
        <dgm:presLayoutVars>
          <dgm:chMax val="5"/>
          <dgm:dir/>
          <dgm:resizeHandles val="exact"/>
        </dgm:presLayoutVars>
      </dgm:prSet>
      <dgm:spPr/>
      <dgm:t>
        <a:bodyPr/>
        <a:lstStyle/>
        <a:p>
          <a:endParaRPr lang="en-US"/>
        </a:p>
      </dgm:t>
    </dgm:pt>
    <dgm:pt modelId="{2F0A3777-027F-401C-AA54-C5C72FED61CE}" type="pres">
      <dgm:prSet presAssocID="{B663D882-7FB2-4ACE-8AF3-859143882D32}" presName="dummyMaxCanvas" presStyleCnt="0">
        <dgm:presLayoutVars/>
      </dgm:prSet>
      <dgm:spPr/>
    </dgm:pt>
    <dgm:pt modelId="{3360742F-8011-4098-9534-5A0B8B0E0BE2}" type="pres">
      <dgm:prSet presAssocID="{B663D882-7FB2-4ACE-8AF3-859143882D32}" presName="FourNodes_1" presStyleLbl="node1" presStyleIdx="0" presStyleCnt="4">
        <dgm:presLayoutVars>
          <dgm:bulletEnabled val="1"/>
        </dgm:presLayoutVars>
      </dgm:prSet>
      <dgm:spPr/>
      <dgm:t>
        <a:bodyPr/>
        <a:lstStyle/>
        <a:p>
          <a:endParaRPr lang="en-US"/>
        </a:p>
      </dgm:t>
    </dgm:pt>
    <dgm:pt modelId="{1E79C9BA-8516-4E3D-A0C9-419AAC8B1BE3}" type="pres">
      <dgm:prSet presAssocID="{B663D882-7FB2-4ACE-8AF3-859143882D32}" presName="FourNodes_2" presStyleLbl="node1" presStyleIdx="1" presStyleCnt="4">
        <dgm:presLayoutVars>
          <dgm:bulletEnabled val="1"/>
        </dgm:presLayoutVars>
      </dgm:prSet>
      <dgm:spPr/>
      <dgm:t>
        <a:bodyPr/>
        <a:lstStyle/>
        <a:p>
          <a:endParaRPr lang="en-US"/>
        </a:p>
      </dgm:t>
    </dgm:pt>
    <dgm:pt modelId="{B3082410-CC4D-411F-AD04-D03CDFEE17B8}" type="pres">
      <dgm:prSet presAssocID="{B663D882-7FB2-4ACE-8AF3-859143882D32}" presName="FourNodes_3" presStyleLbl="node1" presStyleIdx="2" presStyleCnt="4">
        <dgm:presLayoutVars>
          <dgm:bulletEnabled val="1"/>
        </dgm:presLayoutVars>
      </dgm:prSet>
      <dgm:spPr/>
      <dgm:t>
        <a:bodyPr/>
        <a:lstStyle/>
        <a:p>
          <a:endParaRPr lang="en-US"/>
        </a:p>
      </dgm:t>
    </dgm:pt>
    <dgm:pt modelId="{993DBDEC-5A93-48C0-A559-9955C90AA696}" type="pres">
      <dgm:prSet presAssocID="{B663D882-7FB2-4ACE-8AF3-859143882D32}" presName="FourNodes_4" presStyleLbl="node1" presStyleIdx="3" presStyleCnt="4">
        <dgm:presLayoutVars>
          <dgm:bulletEnabled val="1"/>
        </dgm:presLayoutVars>
      </dgm:prSet>
      <dgm:spPr/>
      <dgm:t>
        <a:bodyPr/>
        <a:lstStyle/>
        <a:p>
          <a:endParaRPr lang="en-US"/>
        </a:p>
      </dgm:t>
    </dgm:pt>
    <dgm:pt modelId="{8DDF88A5-E969-4C80-B60B-B82014498565}" type="pres">
      <dgm:prSet presAssocID="{B663D882-7FB2-4ACE-8AF3-859143882D32}" presName="FourConn_1-2" presStyleLbl="fgAccFollowNode1" presStyleIdx="0" presStyleCnt="3">
        <dgm:presLayoutVars>
          <dgm:bulletEnabled val="1"/>
        </dgm:presLayoutVars>
      </dgm:prSet>
      <dgm:spPr/>
      <dgm:t>
        <a:bodyPr/>
        <a:lstStyle/>
        <a:p>
          <a:endParaRPr lang="en-US"/>
        </a:p>
      </dgm:t>
    </dgm:pt>
    <dgm:pt modelId="{74E08F38-F700-43B4-94A8-A6AFA5974DA9}" type="pres">
      <dgm:prSet presAssocID="{B663D882-7FB2-4ACE-8AF3-859143882D32}" presName="FourConn_2-3" presStyleLbl="fgAccFollowNode1" presStyleIdx="1" presStyleCnt="3">
        <dgm:presLayoutVars>
          <dgm:bulletEnabled val="1"/>
        </dgm:presLayoutVars>
      </dgm:prSet>
      <dgm:spPr/>
      <dgm:t>
        <a:bodyPr/>
        <a:lstStyle/>
        <a:p>
          <a:endParaRPr lang="en-US"/>
        </a:p>
      </dgm:t>
    </dgm:pt>
    <dgm:pt modelId="{A1EE5AB8-E260-4635-BDE6-51C00FFF4041}" type="pres">
      <dgm:prSet presAssocID="{B663D882-7FB2-4ACE-8AF3-859143882D32}" presName="FourConn_3-4" presStyleLbl="fgAccFollowNode1" presStyleIdx="2" presStyleCnt="3">
        <dgm:presLayoutVars>
          <dgm:bulletEnabled val="1"/>
        </dgm:presLayoutVars>
      </dgm:prSet>
      <dgm:spPr/>
      <dgm:t>
        <a:bodyPr/>
        <a:lstStyle/>
        <a:p>
          <a:endParaRPr lang="en-US"/>
        </a:p>
      </dgm:t>
    </dgm:pt>
    <dgm:pt modelId="{E9BD6224-2435-49E5-81BE-E2BB46FEEFD8}" type="pres">
      <dgm:prSet presAssocID="{B663D882-7FB2-4ACE-8AF3-859143882D32}" presName="FourNodes_1_text" presStyleLbl="node1" presStyleIdx="3" presStyleCnt="4">
        <dgm:presLayoutVars>
          <dgm:bulletEnabled val="1"/>
        </dgm:presLayoutVars>
      </dgm:prSet>
      <dgm:spPr/>
      <dgm:t>
        <a:bodyPr/>
        <a:lstStyle/>
        <a:p>
          <a:endParaRPr lang="en-US"/>
        </a:p>
      </dgm:t>
    </dgm:pt>
    <dgm:pt modelId="{3C6CCE91-C4A3-46E5-A81A-1181202898A9}" type="pres">
      <dgm:prSet presAssocID="{B663D882-7FB2-4ACE-8AF3-859143882D32}" presName="FourNodes_2_text" presStyleLbl="node1" presStyleIdx="3" presStyleCnt="4">
        <dgm:presLayoutVars>
          <dgm:bulletEnabled val="1"/>
        </dgm:presLayoutVars>
      </dgm:prSet>
      <dgm:spPr/>
      <dgm:t>
        <a:bodyPr/>
        <a:lstStyle/>
        <a:p>
          <a:endParaRPr lang="en-US"/>
        </a:p>
      </dgm:t>
    </dgm:pt>
    <dgm:pt modelId="{D8236C23-E5E3-420E-BFAB-7A2D3BA88BFD}" type="pres">
      <dgm:prSet presAssocID="{B663D882-7FB2-4ACE-8AF3-859143882D32}" presName="FourNodes_3_text" presStyleLbl="node1" presStyleIdx="3" presStyleCnt="4">
        <dgm:presLayoutVars>
          <dgm:bulletEnabled val="1"/>
        </dgm:presLayoutVars>
      </dgm:prSet>
      <dgm:spPr/>
      <dgm:t>
        <a:bodyPr/>
        <a:lstStyle/>
        <a:p>
          <a:endParaRPr lang="en-US"/>
        </a:p>
      </dgm:t>
    </dgm:pt>
    <dgm:pt modelId="{E4E0D225-BC32-4998-83FF-C5B26B247E59}" type="pres">
      <dgm:prSet presAssocID="{B663D882-7FB2-4ACE-8AF3-859143882D32}" presName="FourNodes_4_text" presStyleLbl="node1" presStyleIdx="3" presStyleCnt="4">
        <dgm:presLayoutVars>
          <dgm:bulletEnabled val="1"/>
        </dgm:presLayoutVars>
      </dgm:prSet>
      <dgm:spPr/>
      <dgm:t>
        <a:bodyPr/>
        <a:lstStyle/>
        <a:p>
          <a:endParaRPr lang="en-US"/>
        </a:p>
      </dgm:t>
    </dgm:pt>
  </dgm:ptLst>
  <dgm:cxnLst>
    <dgm:cxn modelId="{B9175289-F49A-4437-801E-7B0498D14401}" type="presOf" srcId="{7AAEBE2A-7862-4110-A543-F98C6B23455B}" destId="{D8236C23-E5E3-420E-BFAB-7A2D3BA88BFD}" srcOrd="1" destOrd="0" presId="urn:microsoft.com/office/officeart/2005/8/layout/vProcess5"/>
    <dgm:cxn modelId="{CBC9B16A-5D20-436D-B611-CB13C1624726}" srcId="{B663D882-7FB2-4ACE-8AF3-859143882D32}" destId="{75CC137D-2464-4D65-A2D8-509C32E6E252}" srcOrd="1" destOrd="0" parTransId="{1E662AD0-9A8A-46FA-9C8C-FBCBC21492C3}" sibTransId="{63FA7B74-926F-4DBC-851E-4BC4A6540DC6}"/>
    <dgm:cxn modelId="{CE61D5BC-8881-4442-BE37-9462318D5CA2}" type="presOf" srcId="{8338F746-0E78-497C-B14E-56FDCE3E3518}" destId="{8DDF88A5-E969-4C80-B60B-B82014498565}" srcOrd="0" destOrd="0" presId="urn:microsoft.com/office/officeart/2005/8/layout/vProcess5"/>
    <dgm:cxn modelId="{F974C7D6-5FE1-41CB-81AA-18980728EC47}" type="presOf" srcId="{1574F9E8-EC31-430F-8E8E-5D5214059D23}" destId="{A1EE5AB8-E260-4635-BDE6-51C00FFF4041}" srcOrd="0" destOrd="0" presId="urn:microsoft.com/office/officeart/2005/8/layout/vProcess5"/>
    <dgm:cxn modelId="{E61744D9-77A9-4779-96A4-F8742B4D9BB5}" srcId="{B663D882-7FB2-4ACE-8AF3-859143882D32}" destId="{5D1A97A5-271E-4860-A2BD-C6BD64E99864}" srcOrd="3" destOrd="0" parTransId="{14D2A51B-6220-4301-A53C-F16D7FC8E550}" sibTransId="{8FC8D1EC-41AE-4A99-9DD5-3D4D27C719D2}"/>
    <dgm:cxn modelId="{BC778945-2810-44FA-ACE3-E69252B7EB97}" type="presOf" srcId="{75CC137D-2464-4D65-A2D8-509C32E6E252}" destId="{3C6CCE91-C4A3-46E5-A81A-1181202898A9}" srcOrd="1" destOrd="0" presId="urn:microsoft.com/office/officeart/2005/8/layout/vProcess5"/>
    <dgm:cxn modelId="{9A65F932-3465-4CA5-9942-BFF9D68970FD}" type="presOf" srcId="{455BD0BB-69B1-41A6-B88C-E6CFF3DA75A1}" destId="{E9BD6224-2435-49E5-81BE-E2BB46FEEFD8}" srcOrd="1" destOrd="0" presId="urn:microsoft.com/office/officeart/2005/8/layout/vProcess5"/>
    <dgm:cxn modelId="{C65F8B23-9919-48D6-B3E8-C6DDCD21D4D1}" type="presOf" srcId="{5D1A97A5-271E-4860-A2BD-C6BD64E99864}" destId="{993DBDEC-5A93-48C0-A559-9955C90AA696}" srcOrd="0" destOrd="0" presId="urn:microsoft.com/office/officeart/2005/8/layout/vProcess5"/>
    <dgm:cxn modelId="{258174F6-4DE0-499A-B5B4-D1A316BA58F2}" srcId="{B663D882-7FB2-4ACE-8AF3-859143882D32}" destId="{7AAEBE2A-7862-4110-A543-F98C6B23455B}" srcOrd="2" destOrd="0" parTransId="{536B39CD-02AD-441C-A94D-E80DD8A0C2D8}" sibTransId="{1574F9E8-EC31-430F-8E8E-5D5214059D23}"/>
    <dgm:cxn modelId="{89D1A4DE-5054-4DC2-AE09-B2505AC9FAF6}" type="presOf" srcId="{B663D882-7FB2-4ACE-8AF3-859143882D32}" destId="{70BB8DAF-096B-496C-9DDD-E68647B50C00}" srcOrd="0" destOrd="0" presId="urn:microsoft.com/office/officeart/2005/8/layout/vProcess5"/>
    <dgm:cxn modelId="{3DEAF972-2F37-4F22-AC4F-DB0551EF5A4F}" type="presOf" srcId="{455BD0BB-69B1-41A6-B88C-E6CFF3DA75A1}" destId="{3360742F-8011-4098-9534-5A0B8B0E0BE2}" srcOrd="0" destOrd="0" presId="urn:microsoft.com/office/officeart/2005/8/layout/vProcess5"/>
    <dgm:cxn modelId="{5D61AEAC-2306-48B5-81ED-7364A92BCFC8}" type="presOf" srcId="{75CC137D-2464-4D65-A2D8-509C32E6E252}" destId="{1E79C9BA-8516-4E3D-A0C9-419AAC8B1BE3}" srcOrd="0" destOrd="0" presId="urn:microsoft.com/office/officeart/2005/8/layout/vProcess5"/>
    <dgm:cxn modelId="{CE8E3AC2-BE1D-4D8B-AE8B-EEDDD479B8C3}" srcId="{B663D882-7FB2-4ACE-8AF3-859143882D32}" destId="{455BD0BB-69B1-41A6-B88C-E6CFF3DA75A1}" srcOrd="0" destOrd="0" parTransId="{4B4FB4D0-7EA1-4DBF-A98C-5410639F8EDF}" sibTransId="{8338F746-0E78-497C-B14E-56FDCE3E3518}"/>
    <dgm:cxn modelId="{42761E68-E417-48D0-93E1-00928824BB25}" type="presOf" srcId="{7AAEBE2A-7862-4110-A543-F98C6B23455B}" destId="{B3082410-CC4D-411F-AD04-D03CDFEE17B8}" srcOrd="0" destOrd="0" presId="urn:microsoft.com/office/officeart/2005/8/layout/vProcess5"/>
    <dgm:cxn modelId="{654F5D16-C721-476E-A2AC-244DD788CC9B}" type="presOf" srcId="{5D1A97A5-271E-4860-A2BD-C6BD64E99864}" destId="{E4E0D225-BC32-4998-83FF-C5B26B247E59}" srcOrd="1" destOrd="0" presId="urn:microsoft.com/office/officeart/2005/8/layout/vProcess5"/>
    <dgm:cxn modelId="{698797D0-9196-4FF3-9C85-953611CD4CC3}" type="presOf" srcId="{63FA7B74-926F-4DBC-851E-4BC4A6540DC6}" destId="{74E08F38-F700-43B4-94A8-A6AFA5974DA9}" srcOrd="0" destOrd="0" presId="urn:microsoft.com/office/officeart/2005/8/layout/vProcess5"/>
    <dgm:cxn modelId="{F08359FA-B411-4A6E-87A0-3EC8AC95FA03}" type="presParOf" srcId="{70BB8DAF-096B-496C-9DDD-E68647B50C00}" destId="{2F0A3777-027F-401C-AA54-C5C72FED61CE}" srcOrd="0" destOrd="0" presId="urn:microsoft.com/office/officeart/2005/8/layout/vProcess5"/>
    <dgm:cxn modelId="{44B97F81-2727-4063-BF7D-361CE857E52A}" type="presParOf" srcId="{70BB8DAF-096B-496C-9DDD-E68647B50C00}" destId="{3360742F-8011-4098-9534-5A0B8B0E0BE2}" srcOrd="1" destOrd="0" presId="urn:microsoft.com/office/officeart/2005/8/layout/vProcess5"/>
    <dgm:cxn modelId="{C6C2B2DE-E75F-49B5-A793-991C5E94028A}" type="presParOf" srcId="{70BB8DAF-096B-496C-9DDD-E68647B50C00}" destId="{1E79C9BA-8516-4E3D-A0C9-419AAC8B1BE3}" srcOrd="2" destOrd="0" presId="urn:microsoft.com/office/officeart/2005/8/layout/vProcess5"/>
    <dgm:cxn modelId="{C890F7CE-8834-4E37-B29D-3664DBFB65A0}" type="presParOf" srcId="{70BB8DAF-096B-496C-9DDD-E68647B50C00}" destId="{B3082410-CC4D-411F-AD04-D03CDFEE17B8}" srcOrd="3" destOrd="0" presId="urn:microsoft.com/office/officeart/2005/8/layout/vProcess5"/>
    <dgm:cxn modelId="{5E242610-92AC-489E-8A4B-ABD17FFF0311}" type="presParOf" srcId="{70BB8DAF-096B-496C-9DDD-E68647B50C00}" destId="{993DBDEC-5A93-48C0-A559-9955C90AA696}" srcOrd="4" destOrd="0" presId="urn:microsoft.com/office/officeart/2005/8/layout/vProcess5"/>
    <dgm:cxn modelId="{2F70BD87-0056-404C-93E4-880B704D1073}" type="presParOf" srcId="{70BB8DAF-096B-496C-9DDD-E68647B50C00}" destId="{8DDF88A5-E969-4C80-B60B-B82014498565}" srcOrd="5" destOrd="0" presId="urn:microsoft.com/office/officeart/2005/8/layout/vProcess5"/>
    <dgm:cxn modelId="{E7FA63DF-A5CE-4213-BAC6-61C2C7F6DD89}" type="presParOf" srcId="{70BB8DAF-096B-496C-9DDD-E68647B50C00}" destId="{74E08F38-F700-43B4-94A8-A6AFA5974DA9}" srcOrd="6" destOrd="0" presId="urn:microsoft.com/office/officeart/2005/8/layout/vProcess5"/>
    <dgm:cxn modelId="{E966D5D8-7CCA-4A9C-80E0-C1C3B53F5FB9}" type="presParOf" srcId="{70BB8DAF-096B-496C-9DDD-E68647B50C00}" destId="{A1EE5AB8-E260-4635-BDE6-51C00FFF4041}" srcOrd="7" destOrd="0" presId="urn:microsoft.com/office/officeart/2005/8/layout/vProcess5"/>
    <dgm:cxn modelId="{68021A47-5023-451A-8295-4D98C1DBEC51}" type="presParOf" srcId="{70BB8DAF-096B-496C-9DDD-E68647B50C00}" destId="{E9BD6224-2435-49E5-81BE-E2BB46FEEFD8}" srcOrd="8" destOrd="0" presId="urn:microsoft.com/office/officeart/2005/8/layout/vProcess5"/>
    <dgm:cxn modelId="{66E682B2-963E-483D-A449-5CAED0B65E50}" type="presParOf" srcId="{70BB8DAF-096B-496C-9DDD-E68647B50C00}" destId="{3C6CCE91-C4A3-46E5-A81A-1181202898A9}" srcOrd="9" destOrd="0" presId="urn:microsoft.com/office/officeart/2005/8/layout/vProcess5"/>
    <dgm:cxn modelId="{A069618F-8AA0-4ADD-B390-3C4B950C70D2}" type="presParOf" srcId="{70BB8DAF-096B-496C-9DDD-E68647B50C00}" destId="{D8236C23-E5E3-420E-BFAB-7A2D3BA88BFD}" srcOrd="10" destOrd="0" presId="urn:microsoft.com/office/officeart/2005/8/layout/vProcess5"/>
    <dgm:cxn modelId="{0EF7B757-9318-4C9B-A109-710DA09F83E6}" type="presParOf" srcId="{70BB8DAF-096B-496C-9DDD-E68647B50C00}" destId="{E4E0D225-BC32-4998-83FF-C5B26B247E5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C5EAB1-64D7-4AE8-A402-33F7AB9C320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4304791-4041-4BAB-B0AF-44088769777E}">
      <dgm:prSet/>
      <dgm:spPr/>
      <dgm:t>
        <a:bodyPr/>
        <a:lstStyle/>
        <a:p>
          <a:r>
            <a:rPr lang="en-US" dirty="0"/>
            <a:t>Various hormone therapy preparations have comparable high efficacy for relieving VMS</a:t>
          </a:r>
        </a:p>
      </dgm:t>
    </dgm:pt>
    <dgm:pt modelId="{48E29500-215F-4E7E-A7CC-24EFE8DB8235}" type="parTrans" cxnId="{7904A3AA-71B7-48FC-85E2-402CB143185C}">
      <dgm:prSet/>
      <dgm:spPr/>
      <dgm:t>
        <a:bodyPr/>
        <a:lstStyle/>
        <a:p>
          <a:endParaRPr lang="en-US"/>
        </a:p>
      </dgm:t>
    </dgm:pt>
    <dgm:pt modelId="{5ED181CC-0A70-4C85-AAF5-11966AD51BD0}" type="sibTrans" cxnId="{7904A3AA-71B7-48FC-85E2-402CB143185C}">
      <dgm:prSet/>
      <dgm:spPr/>
      <dgm:t>
        <a:bodyPr/>
        <a:lstStyle/>
        <a:p>
          <a:endParaRPr lang="en-US"/>
        </a:p>
      </dgm:t>
    </dgm:pt>
    <dgm:pt modelId="{544E26AC-5921-476B-88EF-51018A6FCDC3}">
      <dgm:prSet/>
      <dgm:spPr/>
      <dgm:t>
        <a:bodyPr/>
        <a:lstStyle/>
        <a:p>
          <a:r>
            <a:rPr lang="en-US" dirty="0">
              <a:latin typeface="Neue Haas Grotesk Text Pro"/>
            </a:rPr>
            <a:t>Appropriate</a:t>
          </a:r>
          <a:r>
            <a:rPr lang="en-US" dirty="0"/>
            <a:t> administration of progestogen is needed to counter the proliferative effects of systemic estrogen on the endometrium.</a:t>
          </a:r>
        </a:p>
      </dgm:t>
    </dgm:pt>
    <dgm:pt modelId="{DFBCDE9E-14FA-43B9-AA20-4EECD3A90CA0}" type="parTrans" cxnId="{32E21FC9-BC30-45A0-899B-DDDCA100AE34}">
      <dgm:prSet/>
      <dgm:spPr/>
      <dgm:t>
        <a:bodyPr/>
        <a:lstStyle/>
        <a:p>
          <a:endParaRPr lang="en-US"/>
        </a:p>
      </dgm:t>
    </dgm:pt>
    <dgm:pt modelId="{4E4BD33D-A8AA-43F4-8E18-CD659371299C}" type="sibTrans" cxnId="{32E21FC9-BC30-45A0-899B-DDDCA100AE34}">
      <dgm:prSet/>
      <dgm:spPr/>
      <dgm:t>
        <a:bodyPr/>
        <a:lstStyle/>
        <a:p>
          <a:endParaRPr lang="en-US"/>
        </a:p>
      </dgm:t>
    </dgm:pt>
    <dgm:pt modelId="{F25CF6C0-0F04-4FD6-BF94-E4FF0F5B781E}">
      <dgm:prSet/>
      <dgm:spPr/>
      <dgm:t>
        <a:bodyPr/>
        <a:lstStyle/>
        <a:p>
          <a:r>
            <a:rPr lang="en-US" dirty="0"/>
            <a:t>The absolute risks are reduced for all-cause mortality, fracture, diabetes mellitus, and breast cancer in women aged younger than 60 years </a:t>
          </a:r>
        </a:p>
      </dgm:t>
    </dgm:pt>
    <dgm:pt modelId="{D2A02942-1D80-4EE9-8EE5-790C966AE4BD}" type="parTrans" cxnId="{D89CE4AB-463B-4495-90A2-7639B5F8617A}">
      <dgm:prSet/>
      <dgm:spPr/>
      <dgm:t>
        <a:bodyPr/>
        <a:lstStyle/>
        <a:p>
          <a:endParaRPr lang="en-US"/>
        </a:p>
      </dgm:t>
    </dgm:pt>
    <dgm:pt modelId="{2692C5E6-23FC-4B41-B611-6D2E348989AE}" type="sibTrans" cxnId="{D89CE4AB-463B-4495-90A2-7639B5F8617A}">
      <dgm:prSet/>
      <dgm:spPr/>
      <dgm:t>
        <a:bodyPr/>
        <a:lstStyle/>
        <a:p>
          <a:endParaRPr lang="en-US"/>
        </a:p>
      </dgm:t>
    </dgm:pt>
    <dgm:pt modelId="{7D7E5B9D-F8D2-4357-A7FE-771CB21E4CA6}">
      <dgm:prSet/>
      <dgm:spPr/>
      <dgm:t>
        <a:bodyPr/>
        <a:lstStyle/>
        <a:p>
          <a:r>
            <a:rPr lang="en-US" dirty="0"/>
            <a:t>Hormone therapy reduces fracture risk in healthy postmenopausal women.</a:t>
          </a:r>
        </a:p>
      </dgm:t>
    </dgm:pt>
    <dgm:pt modelId="{2DC02BEC-2714-49E9-877D-CF2168F9BCA4}" type="parTrans" cxnId="{F1CCF287-D961-4C57-B1C9-FF407B3A8CA6}">
      <dgm:prSet/>
      <dgm:spPr/>
      <dgm:t>
        <a:bodyPr/>
        <a:lstStyle/>
        <a:p>
          <a:endParaRPr lang="en-US"/>
        </a:p>
      </dgm:t>
    </dgm:pt>
    <dgm:pt modelId="{DAA0AFB1-630C-4E1B-A3C7-32648C7902A5}" type="sibTrans" cxnId="{F1CCF287-D961-4C57-B1C9-FF407B3A8CA6}">
      <dgm:prSet/>
      <dgm:spPr/>
      <dgm:t>
        <a:bodyPr/>
        <a:lstStyle/>
        <a:p>
          <a:endParaRPr lang="en-US"/>
        </a:p>
      </dgm:t>
    </dgm:pt>
    <dgm:pt modelId="{B1919356-4C87-4B33-AC51-ACB4271D3025}">
      <dgm:prSet/>
      <dgm:spPr/>
      <dgm:t>
        <a:bodyPr/>
        <a:lstStyle/>
        <a:p>
          <a:r>
            <a:rPr lang="en-US" dirty="0"/>
            <a:t>Women in the WHI and other studies have less joint pain or stiffness with hormone therapy compared with placebo</a:t>
          </a:r>
        </a:p>
      </dgm:t>
    </dgm:pt>
    <dgm:pt modelId="{E70E6D55-9B0E-4AC6-B5DA-A16F806287C8}" type="parTrans" cxnId="{9618B331-7E8C-43CB-A146-6150DF900510}">
      <dgm:prSet/>
      <dgm:spPr/>
      <dgm:t>
        <a:bodyPr/>
        <a:lstStyle/>
        <a:p>
          <a:endParaRPr lang="en-US"/>
        </a:p>
      </dgm:t>
    </dgm:pt>
    <dgm:pt modelId="{A29FCFAE-679B-450D-8ECD-1641EFFD92C8}" type="sibTrans" cxnId="{9618B331-7E8C-43CB-A146-6150DF900510}">
      <dgm:prSet/>
      <dgm:spPr/>
      <dgm:t>
        <a:bodyPr/>
        <a:lstStyle/>
        <a:p>
          <a:endParaRPr lang="en-US"/>
        </a:p>
      </dgm:t>
    </dgm:pt>
    <dgm:pt modelId="{9AC8E613-1D36-4614-83CD-D18924FE224E}">
      <dgm:prSet/>
      <dgm:spPr/>
      <dgm:t>
        <a:bodyPr/>
        <a:lstStyle/>
        <a:p>
          <a:r>
            <a:rPr lang="en-US" dirty="0"/>
            <a:t>Hormone therapy significantly reduces the diagnosis of new-onset type 2 DM, but it is not government approved for this indication.</a:t>
          </a:r>
        </a:p>
      </dgm:t>
    </dgm:pt>
    <dgm:pt modelId="{8D1C8A56-714A-4C29-A502-8F63D625AADB}" type="parTrans" cxnId="{D041EE03-0664-499C-9BCB-E5258C613D1B}">
      <dgm:prSet/>
      <dgm:spPr/>
      <dgm:t>
        <a:bodyPr/>
        <a:lstStyle/>
        <a:p>
          <a:endParaRPr lang="en-US"/>
        </a:p>
      </dgm:t>
    </dgm:pt>
    <dgm:pt modelId="{1F6060DE-46E9-4042-B1DD-3E716686C8A2}" type="sibTrans" cxnId="{D041EE03-0664-499C-9BCB-E5258C613D1B}">
      <dgm:prSet/>
      <dgm:spPr/>
      <dgm:t>
        <a:bodyPr/>
        <a:lstStyle/>
        <a:p>
          <a:endParaRPr lang="en-US"/>
        </a:p>
      </dgm:t>
    </dgm:pt>
    <dgm:pt modelId="{A7CD74AC-AEC1-478B-8E01-0D99B1F1343E}" type="pres">
      <dgm:prSet presAssocID="{07C5EAB1-64D7-4AE8-A402-33F7AB9C320E}" presName="diagram" presStyleCnt="0">
        <dgm:presLayoutVars>
          <dgm:dir/>
          <dgm:resizeHandles val="exact"/>
        </dgm:presLayoutVars>
      </dgm:prSet>
      <dgm:spPr/>
      <dgm:t>
        <a:bodyPr/>
        <a:lstStyle/>
        <a:p>
          <a:endParaRPr lang="en-US"/>
        </a:p>
      </dgm:t>
    </dgm:pt>
    <dgm:pt modelId="{AAFC76CF-B7E0-4739-AAF9-D471B4784B89}" type="pres">
      <dgm:prSet presAssocID="{D4304791-4041-4BAB-B0AF-44088769777E}" presName="node" presStyleLbl="node1" presStyleIdx="0" presStyleCnt="6">
        <dgm:presLayoutVars>
          <dgm:bulletEnabled val="1"/>
        </dgm:presLayoutVars>
      </dgm:prSet>
      <dgm:spPr/>
      <dgm:t>
        <a:bodyPr/>
        <a:lstStyle/>
        <a:p>
          <a:endParaRPr lang="en-US"/>
        </a:p>
      </dgm:t>
    </dgm:pt>
    <dgm:pt modelId="{73AA7BAE-96A6-4C80-9BA0-6EFB8FFBD101}" type="pres">
      <dgm:prSet presAssocID="{5ED181CC-0A70-4C85-AAF5-11966AD51BD0}" presName="sibTrans" presStyleCnt="0"/>
      <dgm:spPr/>
    </dgm:pt>
    <dgm:pt modelId="{4E2064A1-AAA9-4C1B-8FE1-CCCBE1CA9E4A}" type="pres">
      <dgm:prSet presAssocID="{544E26AC-5921-476B-88EF-51018A6FCDC3}" presName="node" presStyleLbl="node1" presStyleIdx="1" presStyleCnt="6">
        <dgm:presLayoutVars>
          <dgm:bulletEnabled val="1"/>
        </dgm:presLayoutVars>
      </dgm:prSet>
      <dgm:spPr/>
      <dgm:t>
        <a:bodyPr/>
        <a:lstStyle/>
        <a:p>
          <a:endParaRPr lang="en-US"/>
        </a:p>
      </dgm:t>
    </dgm:pt>
    <dgm:pt modelId="{8E60D5DC-BEF2-4513-9B92-68A82CF30B1C}" type="pres">
      <dgm:prSet presAssocID="{4E4BD33D-A8AA-43F4-8E18-CD659371299C}" presName="sibTrans" presStyleCnt="0"/>
      <dgm:spPr/>
    </dgm:pt>
    <dgm:pt modelId="{DAAE0B43-55F4-4699-BA4E-3D19FBA8C6E5}" type="pres">
      <dgm:prSet presAssocID="{F25CF6C0-0F04-4FD6-BF94-E4FF0F5B781E}" presName="node" presStyleLbl="node1" presStyleIdx="2" presStyleCnt="6">
        <dgm:presLayoutVars>
          <dgm:bulletEnabled val="1"/>
        </dgm:presLayoutVars>
      </dgm:prSet>
      <dgm:spPr/>
      <dgm:t>
        <a:bodyPr/>
        <a:lstStyle/>
        <a:p>
          <a:endParaRPr lang="en-US"/>
        </a:p>
      </dgm:t>
    </dgm:pt>
    <dgm:pt modelId="{83F24044-9073-48C4-AF7E-AF4E58559EEF}" type="pres">
      <dgm:prSet presAssocID="{2692C5E6-23FC-4B41-B611-6D2E348989AE}" presName="sibTrans" presStyleCnt="0"/>
      <dgm:spPr/>
    </dgm:pt>
    <dgm:pt modelId="{FF832474-8BF1-45AD-A35E-78F7A8F1609C}" type="pres">
      <dgm:prSet presAssocID="{7D7E5B9D-F8D2-4357-A7FE-771CB21E4CA6}" presName="node" presStyleLbl="node1" presStyleIdx="3" presStyleCnt="6">
        <dgm:presLayoutVars>
          <dgm:bulletEnabled val="1"/>
        </dgm:presLayoutVars>
      </dgm:prSet>
      <dgm:spPr/>
      <dgm:t>
        <a:bodyPr/>
        <a:lstStyle/>
        <a:p>
          <a:endParaRPr lang="en-US"/>
        </a:p>
      </dgm:t>
    </dgm:pt>
    <dgm:pt modelId="{B9AA0D17-DA68-4168-AEE7-DBBDE324BC19}" type="pres">
      <dgm:prSet presAssocID="{DAA0AFB1-630C-4E1B-A3C7-32648C7902A5}" presName="sibTrans" presStyleCnt="0"/>
      <dgm:spPr/>
    </dgm:pt>
    <dgm:pt modelId="{4098B17C-F8D4-4567-B75E-40FE38D2ADCA}" type="pres">
      <dgm:prSet presAssocID="{B1919356-4C87-4B33-AC51-ACB4271D3025}" presName="node" presStyleLbl="node1" presStyleIdx="4" presStyleCnt="6">
        <dgm:presLayoutVars>
          <dgm:bulletEnabled val="1"/>
        </dgm:presLayoutVars>
      </dgm:prSet>
      <dgm:spPr/>
      <dgm:t>
        <a:bodyPr/>
        <a:lstStyle/>
        <a:p>
          <a:endParaRPr lang="en-US"/>
        </a:p>
      </dgm:t>
    </dgm:pt>
    <dgm:pt modelId="{B8523DB8-7D5C-4BB3-96E0-523EB70EB1BA}" type="pres">
      <dgm:prSet presAssocID="{A29FCFAE-679B-450D-8ECD-1641EFFD92C8}" presName="sibTrans" presStyleCnt="0"/>
      <dgm:spPr/>
    </dgm:pt>
    <dgm:pt modelId="{0F4D2F38-225C-41F2-9B1B-3DFDDBEF6A9B}" type="pres">
      <dgm:prSet presAssocID="{9AC8E613-1D36-4614-83CD-D18924FE224E}" presName="node" presStyleLbl="node1" presStyleIdx="5" presStyleCnt="6">
        <dgm:presLayoutVars>
          <dgm:bulletEnabled val="1"/>
        </dgm:presLayoutVars>
      </dgm:prSet>
      <dgm:spPr/>
      <dgm:t>
        <a:bodyPr/>
        <a:lstStyle/>
        <a:p>
          <a:endParaRPr lang="en-US"/>
        </a:p>
      </dgm:t>
    </dgm:pt>
  </dgm:ptLst>
  <dgm:cxnLst>
    <dgm:cxn modelId="{F1CCF287-D961-4C57-B1C9-FF407B3A8CA6}" srcId="{07C5EAB1-64D7-4AE8-A402-33F7AB9C320E}" destId="{7D7E5B9D-F8D2-4357-A7FE-771CB21E4CA6}" srcOrd="3" destOrd="0" parTransId="{2DC02BEC-2714-49E9-877D-CF2168F9BCA4}" sibTransId="{DAA0AFB1-630C-4E1B-A3C7-32648C7902A5}"/>
    <dgm:cxn modelId="{853D5583-8269-4697-862A-33A2131B917E}" type="presOf" srcId="{9AC8E613-1D36-4614-83CD-D18924FE224E}" destId="{0F4D2F38-225C-41F2-9B1B-3DFDDBEF6A9B}" srcOrd="0" destOrd="0" presId="urn:microsoft.com/office/officeart/2005/8/layout/default"/>
    <dgm:cxn modelId="{E3DE8F0F-9F06-4018-B53E-EC65D1DFF831}" type="presOf" srcId="{F25CF6C0-0F04-4FD6-BF94-E4FF0F5B781E}" destId="{DAAE0B43-55F4-4699-BA4E-3D19FBA8C6E5}" srcOrd="0" destOrd="0" presId="urn:microsoft.com/office/officeart/2005/8/layout/default"/>
    <dgm:cxn modelId="{9618B331-7E8C-43CB-A146-6150DF900510}" srcId="{07C5EAB1-64D7-4AE8-A402-33F7AB9C320E}" destId="{B1919356-4C87-4B33-AC51-ACB4271D3025}" srcOrd="4" destOrd="0" parTransId="{E70E6D55-9B0E-4AC6-B5DA-A16F806287C8}" sibTransId="{A29FCFAE-679B-450D-8ECD-1641EFFD92C8}"/>
    <dgm:cxn modelId="{7904A3AA-71B7-48FC-85E2-402CB143185C}" srcId="{07C5EAB1-64D7-4AE8-A402-33F7AB9C320E}" destId="{D4304791-4041-4BAB-B0AF-44088769777E}" srcOrd="0" destOrd="0" parTransId="{48E29500-215F-4E7E-A7CC-24EFE8DB8235}" sibTransId="{5ED181CC-0A70-4C85-AAF5-11966AD51BD0}"/>
    <dgm:cxn modelId="{E970DCC1-B2F1-41BA-B045-4CCCA5FEE59C}" type="presOf" srcId="{544E26AC-5921-476B-88EF-51018A6FCDC3}" destId="{4E2064A1-AAA9-4C1B-8FE1-CCCBE1CA9E4A}" srcOrd="0" destOrd="0" presId="urn:microsoft.com/office/officeart/2005/8/layout/default"/>
    <dgm:cxn modelId="{D041EE03-0664-499C-9BCB-E5258C613D1B}" srcId="{07C5EAB1-64D7-4AE8-A402-33F7AB9C320E}" destId="{9AC8E613-1D36-4614-83CD-D18924FE224E}" srcOrd="5" destOrd="0" parTransId="{8D1C8A56-714A-4C29-A502-8F63D625AADB}" sibTransId="{1F6060DE-46E9-4042-B1DD-3E716686C8A2}"/>
    <dgm:cxn modelId="{F6746EC6-FF17-4DBE-A313-CE555F517FD9}" type="presOf" srcId="{07C5EAB1-64D7-4AE8-A402-33F7AB9C320E}" destId="{A7CD74AC-AEC1-478B-8E01-0D99B1F1343E}" srcOrd="0" destOrd="0" presId="urn:microsoft.com/office/officeart/2005/8/layout/default"/>
    <dgm:cxn modelId="{E9A766B1-9AA8-487A-A298-0E3D55C72617}" type="presOf" srcId="{D4304791-4041-4BAB-B0AF-44088769777E}" destId="{AAFC76CF-B7E0-4739-AAF9-D471B4784B89}" srcOrd="0" destOrd="0" presId="urn:microsoft.com/office/officeart/2005/8/layout/default"/>
    <dgm:cxn modelId="{D89CE4AB-463B-4495-90A2-7639B5F8617A}" srcId="{07C5EAB1-64D7-4AE8-A402-33F7AB9C320E}" destId="{F25CF6C0-0F04-4FD6-BF94-E4FF0F5B781E}" srcOrd="2" destOrd="0" parTransId="{D2A02942-1D80-4EE9-8EE5-790C966AE4BD}" sibTransId="{2692C5E6-23FC-4B41-B611-6D2E348989AE}"/>
    <dgm:cxn modelId="{32E21FC9-BC30-45A0-899B-DDDCA100AE34}" srcId="{07C5EAB1-64D7-4AE8-A402-33F7AB9C320E}" destId="{544E26AC-5921-476B-88EF-51018A6FCDC3}" srcOrd="1" destOrd="0" parTransId="{DFBCDE9E-14FA-43B9-AA20-4EECD3A90CA0}" sibTransId="{4E4BD33D-A8AA-43F4-8E18-CD659371299C}"/>
    <dgm:cxn modelId="{72EDF393-2CF7-4EF7-99D6-4EB59971000E}" type="presOf" srcId="{B1919356-4C87-4B33-AC51-ACB4271D3025}" destId="{4098B17C-F8D4-4567-B75E-40FE38D2ADCA}" srcOrd="0" destOrd="0" presId="urn:microsoft.com/office/officeart/2005/8/layout/default"/>
    <dgm:cxn modelId="{0D76A98D-2F82-4329-8C47-B45CC75BF794}" type="presOf" srcId="{7D7E5B9D-F8D2-4357-A7FE-771CB21E4CA6}" destId="{FF832474-8BF1-45AD-A35E-78F7A8F1609C}" srcOrd="0" destOrd="0" presId="urn:microsoft.com/office/officeart/2005/8/layout/default"/>
    <dgm:cxn modelId="{EE0B80C2-ACC5-433A-8A5F-6D1C3A360F6C}" type="presParOf" srcId="{A7CD74AC-AEC1-478B-8E01-0D99B1F1343E}" destId="{AAFC76CF-B7E0-4739-AAF9-D471B4784B89}" srcOrd="0" destOrd="0" presId="urn:microsoft.com/office/officeart/2005/8/layout/default"/>
    <dgm:cxn modelId="{B8515B34-4DDB-4043-892F-8966EC2EF78C}" type="presParOf" srcId="{A7CD74AC-AEC1-478B-8E01-0D99B1F1343E}" destId="{73AA7BAE-96A6-4C80-9BA0-6EFB8FFBD101}" srcOrd="1" destOrd="0" presId="urn:microsoft.com/office/officeart/2005/8/layout/default"/>
    <dgm:cxn modelId="{653EF78A-6007-45F8-9FED-4A24AF32138F}" type="presParOf" srcId="{A7CD74AC-AEC1-478B-8E01-0D99B1F1343E}" destId="{4E2064A1-AAA9-4C1B-8FE1-CCCBE1CA9E4A}" srcOrd="2" destOrd="0" presId="urn:microsoft.com/office/officeart/2005/8/layout/default"/>
    <dgm:cxn modelId="{CF6024E0-07D8-4C5E-AFCB-65780784BC31}" type="presParOf" srcId="{A7CD74AC-AEC1-478B-8E01-0D99B1F1343E}" destId="{8E60D5DC-BEF2-4513-9B92-68A82CF30B1C}" srcOrd="3" destOrd="0" presId="urn:microsoft.com/office/officeart/2005/8/layout/default"/>
    <dgm:cxn modelId="{ABA754AC-E979-4D2E-8499-7D47E54717AD}" type="presParOf" srcId="{A7CD74AC-AEC1-478B-8E01-0D99B1F1343E}" destId="{DAAE0B43-55F4-4699-BA4E-3D19FBA8C6E5}" srcOrd="4" destOrd="0" presId="urn:microsoft.com/office/officeart/2005/8/layout/default"/>
    <dgm:cxn modelId="{D05B3052-067D-4987-B208-6A04E44D4361}" type="presParOf" srcId="{A7CD74AC-AEC1-478B-8E01-0D99B1F1343E}" destId="{83F24044-9073-48C4-AF7E-AF4E58559EEF}" srcOrd="5" destOrd="0" presId="urn:microsoft.com/office/officeart/2005/8/layout/default"/>
    <dgm:cxn modelId="{05ED774F-14E7-44F8-B421-3DD7CF35C3D4}" type="presParOf" srcId="{A7CD74AC-AEC1-478B-8E01-0D99B1F1343E}" destId="{FF832474-8BF1-45AD-A35E-78F7A8F1609C}" srcOrd="6" destOrd="0" presId="urn:microsoft.com/office/officeart/2005/8/layout/default"/>
    <dgm:cxn modelId="{6673B662-F346-4D2E-9016-41D27C51A14B}" type="presParOf" srcId="{A7CD74AC-AEC1-478B-8E01-0D99B1F1343E}" destId="{B9AA0D17-DA68-4168-AEE7-DBBDE324BC19}" srcOrd="7" destOrd="0" presId="urn:microsoft.com/office/officeart/2005/8/layout/default"/>
    <dgm:cxn modelId="{743091CB-ADC0-42CC-B36E-67C1EF44B534}" type="presParOf" srcId="{A7CD74AC-AEC1-478B-8E01-0D99B1F1343E}" destId="{4098B17C-F8D4-4567-B75E-40FE38D2ADCA}" srcOrd="8" destOrd="0" presId="urn:microsoft.com/office/officeart/2005/8/layout/default"/>
    <dgm:cxn modelId="{AC4F5747-08F4-47E4-9037-AA6C2BFFA46D}" type="presParOf" srcId="{A7CD74AC-AEC1-478B-8E01-0D99B1F1343E}" destId="{B8523DB8-7D5C-4BB3-96E0-523EB70EB1BA}" srcOrd="9" destOrd="0" presId="urn:microsoft.com/office/officeart/2005/8/layout/default"/>
    <dgm:cxn modelId="{4A4D999A-855E-406B-BB40-028A199215FD}" type="presParOf" srcId="{A7CD74AC-AEC1-478B-8E01-0D99B1F1343E}" destId="{0F4D2F38-225C-41F2-9B1B-3DFDDBEF6A9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AAE0C-4C41-4260-9F40-D53601AD34D1}"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2F1C010A-2BA5-48AF-8E2F-173B302CEF11}">
      <dgm:prSet/>
      <dgm:spPr/>
      <dgm:t>
        <a:bodyPr/>
        <a:lstStyle/>
        <a:p>
          <a:r>
            <a:rPr lang="en-US"/>
            <a:t>Is a normal physiological event </a:t>
          </a:r>
        </a:p>
      </dgm:t>
    </dgm:pt>
    <dgm:pt modelId="{0695D998-D28E-43C6-A6EC-01F6FABA8940}" type="parTrans" cxnId="{95823250-478E-419E-96CD-84C02363DD02}">
      <dgm:prSet/>
      <dgm:spPr/>
      <dgm:t>
        <a:bodyPr/>
        <a:lstStyle/>
        <a:p>
          <a:endParaRPr lang="en-US"/>
        </a:p>
      </dgm:t>
    </dgm:pt>
    <dgm:pt modelId="{2C216649-A0FD-4E30-A764-E36D15A9C4FE}" type="sibTrans" cxnId="{95823250-478E-419E-96CD-84C02363DD02}">
      <dgm:prSet/>
      <dgm:spPr/>
      <dgm:t>
        <a:bodyPr/>
        <a:lstStyle/>
        <a:p>
          <a:endParaRPr lang="en-US"/>
        </a:p>
      </dgm:t>
    </dgm:pt>
    <dgm:pt modelId="{B512B520-45EB-4EE9-A0E2-2E162FDDD7B9}">
      <dgm:prSet/>
      <dgm:spPr/>
      <dgm:t>
        <a:bodyPr/>
        <a:lstStyle/>
        <a:p>
          <a:r>
            <a:rPr lang="en-US"/>
            <a:t>Not possible to predict when a woman will experience menopause</a:t>
          </a:r>
        </a:p>
      </dgm:t>
    </dgm:pt>
    <dgm:pt modelId="{72AD9B81-FD36-472B-B798-E11288A067D9}" type="parTrans" cxnId="{BCAC46E9-9182-40CA-B290-A888D5537756}">
      <dgm:prSet/>
      <dgm:spPr/>
      <dgm:t>
        <a:bodyPr/>
        <a:lstStyle/>
        <a:p>
          <a:endParaRPr lang="en-US"/>
        </a:p>
      </dgm:t>
    </dgm:pt>
    <dgm:pt modelId="{DAD1D3CF-D930-4105-B176-9649803D9DC5}" type="sibTrans" cxnId="{BCAC46E9-9182-40CA-B290-A888D5537756}">
      <dgm:prSet/>
      <dgm:spPr/>
      <dgm:t>
        <a:bodyPr/>
        <a:lstStyle/>
        <a:p>
          <a:endParaRPr lang="en-US"/>
        </a:p>
      </dgm:t>
    </dgm:pt>
    <dgm:pt modelId="{82B09D89-B1CF-4A19-B5D3-966485C83DF2}">
      <dgm:prSet/>
      <dgm:spPr/>
      <dgm:t>
        <a:bodyPr/>
        <a:lstStyle/>
        <a:p>
          <a:r>
            <a:rPr lang="en-US"/>
            <a:t>There are some associations between age of menopause and certain demographics, health and genetic factors </a:t>
          </a:r>
        </a:p>
      </dgm:t>
    </dgm:pt>
    <dgm:pt modelId="{F220E923-1949-45DE-B025-AF9760CB5F03}" type="parTrans" cxnId="{AC0D1B6C-E257-49F6-8F66-9261B387DFD4}">
      <dgm:prSet/>
      <dgm:spPr/>
      <dgm:t>
        <a:bodyPr/>
        <a:lstStyle/>
        <a:p>
          <a:endParaRPr lang="en-US"/>
        </a:p>
      </dgm:t>
    </dgm:pt>
    <dgm:pt modelId="{DE67E2C3-9748-4614-8C6C-535A675F0E0C}" type="sibTrans" cxnId="{AC0D1B6C-E257-49F6-8F66-9261B387DFD4}">
      <dgm:prSet/>
      <dgm:spPr/>
      <dgm:t>
        <a:bodyPr/>
        <a:lstStyle/>
        <a:p>
          <a:endParaRPr lang="en-US"/>
        </a:p>
      </dgm:t>
    </dgm:pt>
    <dgm:pt modelId="{9A626E57-49BB-4EE7-A67F-0ECCBF373573}">
      <dgm:prSet/>
      <dgm:spPr/>
      <dgm:t>
        <a:bodyPr/>
        <a:lstStyle/>
        <a:p>
          <a:r>
            <a:rPr lang="en-US"/>
            <a:t>Estrogen levels decline until they stabilize around 2 years after LMP </a:t>
          </a:r>
        </a:p>
      </dgm:t>
    </dgm:pt>
    <dgm:pt modelId="{BD4880F5-66D7-4B19-9DC3-293E85F7FE41}" type="parTrans" cxnId="{0DA7A48D-8D2B-454C-8A45-FBDDC81BEADA}">
      <dgm:prSet/>
      <dgm:spPr/>
      <dgm:t>
        <a:bodyPr/>
        <a:lstStyle/>
        <a:p>
          <a:endParaRPr lang="en-US"/>
        </a:p>
      </dgm:t>
    </dgm:pt>
    <dgm:pt modelId="{81FDE740-9AA3-4A85-B86D-99AEE578BAFB}" type="sibTrans" cxnId="{0DA7A48D-8D2B-454C-8A45-FBDDC81BEADA}">
      <dgm:prSet/>
      <dgm:spPr/>
      <dgm:t>
        <a:bodyPr/>
        <a:lstStyle/>
        <a:p>
          <a:endParaRPr lang="en-US"/>
        </a:p>
      </dgm:t>
    </dgm:pt>
    <dgm:pt modelId="{E1951016-3822-4CCE-BF14-A4273A01AFB6}" type="pres">
      <dgm:prSet presAssocID="{9FBAAE0C-4C41-4260-9F40-D53601AD34D1}" presName="Name0" presStyleCnt="0">
        <dgm:presLayoutVars>
          <dgm:dir/>
          <dgm:animLvl val="lvl"/>
          <dgm:resizeHandles val="exact"/>
        </dgm:presLayoutVars>
      </dgm:prSet>
      <dgm:spPr/>
      <dgm:t>
        <a:bodyPr/>
        <a:lstStyle/>
        <a:p>
          <a:endParaRPr lang="en-US"/>
        </a:p>
      </dgm:t>
    </dgm:pt>
    <dgm:pt modelId="{3F0AD063-C3C0-45D4-BAED-C5A263FA3CF8}" type="pres">
      <dgm:prSet presAssocID="{2F1C010A-2BA5-48AF-8E2F-173B302CEF11}" presName="linNode" presStyleCnt="0"/>
      <dgm:spPr/>
    </dgm:pt>
    <dgm:pt modelId="{D4ECEA2B-EBAD-4715-818F-79F6C8D4333A}" type="pres">
      <dgm:prSet presAssocID="{2F1C010A-2BA5-48AF-8E2F-173B302CEF11}" presName="parentText" presStyleLbl="node1" presStyleIdx="0" presStyleCnt="3">
        <dgm:presLayoutVars>
          <dgm:chMax val="1"/>
          <dgm:bulletEnabled val="1"/>
        </dgm:presLayoutVars>
      </dgm:prSet>
      <dgm:spPr/>
      <dgm:t>
        <a:bodyPr/>
        <a:lstStyle/>
        <a:p>
          <a:endParaRPr lang="en-US"/>
        </a:p>
      </dgm:t>
    </dgm:pt>
    <dgm:pt modelId="{BEF32655-F5C9-4F63-9519-95FB53EEB21B}" type="pres">
      <dgm:prSet presAssocID="{2C216649-A0FD-4E30-A764-E36D15A9C4FE}" presName="sp" presStyleCnt="0"/>
      <dgm:spPr/>
    </dgm:pt>
    <dgm:pt modelId="{81E072F7-6E37-4404-AC68-DAC261D40FE8}" type="pres">
      <dgm:prSet presAssocID="{B512B520-45EB-4EE9-A0E2-2E162FDDD7B9}" presName="linNode" presStyleCnt="0"/>
      <dgm:spPr/>
    </dgm:pt>
    <dgm:pt modelId="{7D03E282-CBD3-4C93-8BAF-810D733F85C9}" type="pres">
      <dgm:prSet presAssocID="{B512B520-45EB-4EE9-A0E2-2E162FDDD7B9}" presName="parentText" presStyleLbl="node1" presStyleIdx="1" presStyleCnt="3">
        <dgm:presLayoutVars>
          <dgm:chMax val="1"/>
          <dgm:bulletEnabled val="1"/>
        </dgm:presLayoutVars>
      </dgm:prSet>
      <dgm:spPr/>
      <dgm:t>
        <a:bodyPr/>
        <a:lstStyle/>
        <a:p>
          <a:endParaRPr lang="en-US"/>
        </a:p>
      </dgm:t>
    </dgm:pt>
    <dgm:pt modelId="{C6DD85C4-D28B-4161-951E-BE196B73A4DD}" type="pres">
      <dgm:prSet presAssocID="{B512B520-45EB-4EE9-A0E2-2E162FDDD7B9}" presName="descendantText" presStyleLbl="alignAccFollowNode1" presStyleIdx="0" presStyleCnt="1">
        <dgm:presLayoutVars>
          <dgm:bulletEnabled val="1"/>
        </dgm:presLayoutVars>
      </dgm:prSet>
      <dgm:spPr/>
      <dgm:t>
        <a:bodyPr/>
        <a:lstStyle/>
        <a:p>
          <a:endParaRPr lang="en-US"/>
        </a:p>
      </dgm:t>
    </dgm:pt>
    <dgm:pt modelId="{44016F2D-B3E6-4E34-BEA8-571A7013851B}" type="pres">
      <dgm:prSet presAssocID="{DAD1D3CF-D930-4105-B176-9649803D9DC5}" presName="sp" presStyleCnt="0"/>
      <dgm:spPr/>
    </dgm:pt>
    <dgm:pt modelId="{B8068DE7-4308-4CF2-8D0D-20832593790F}" type="pres">
      <dgm:prSet presAssocID="{9A626E57-49BB-4EE7-A67F-0ECCBF373573}" presName="linNode" presStyleCnt="0"/>
      <dgm:spPr/>
    </dgm:pt>
    <dgm:pt modelId="{957030A8-212C-4CB0-97A5-54AD2170596C}" type="pres">
      <dgm:prSet presAssocID="{9A626E57-49BB-4EE7-A67F-0ECCBF373573}" presName="parentText" presStyleLbl="node1" presStyleIdx="2" presStyleCnt="3">
        <dgm:presLayoutVars>
          <dgm:chMax val="1"/>
          <dgm:bulletEnabled val="1"/>
        </dgm:presLayoutVars>
      </dgm:prSet>
      <dgm:spPr/>
      <dgm:t>
        <a:bodyPr/>
        <a:lstStyle/>
        <a:p>
          <a:endParaRPr lang="en-US"/>
        </a:p>
      </dgm:t>
    </dgm:pt>
  </dgm:ptLst>
  <dgm:cxnLst>
    <dgm:cxn modelId="{38854636-B77F-4068-BCA2-4347960401DA}" type="presOf" srcId="{9FBAAE0C-4C41-4260-9F40-D53601AD34D1}" destId="{E1951016-3822-4CCE-BF14-A4273A01AFB6}" srcOrd="0" destOrd="0" presId="urn:microsoft.com/office/officeart/2005/8/layout/vList5"/>
    <dgm:cxn modelId="{2B45D361-2AC2-4983-B157-828ADEA1EB14}" type="presOf" srcId="{9A626E57-49BB-4EE7-A67F-0ECCBF373573}" destId="{957030A8-212C-4CB0-97A5-54AD2170596C}" srcOrd="0" destOrd="0" presId="urn:microsoft.com/office/officeart/2005/8/layout/vList5"/>
    <dgm:cxn modelId="{31180B4C-F6D3-4A69-B790-B50241243B2F}" type="presOf" srcId="{82B09D89-B1CF-4A19-B5D3-966485C83DF2}" destId="{C6DD85C4-D28B-4161-951E-BE196B73A4DD}" srcOrd="0" destOrd="0" presId="urn:microsoft.com/office/officeart/2005/8/layout/vList5"/>
    <dgm:cxn modelId="{E37E7E90-8A5B-45EE-866F-3CFFD8D7FADB}" type="presOf" srcId="{B512B520-45EB-4EE9-A0E2-2E162FDDD7B9}" destId="{7D03E282-CBD3-4C93-8BAF-810D733F85C9}" srcOrd="0" destOrd="0" presId="urn:microsoft.com/office/officeart/2005/8/layout/vList5"/>
    <dgm:cxn modelId="{B9F00A6A-D6BB-4795-A314-3AB9FE8C3EBE}" type="presOf" srcId="{2F1C010A-2BA5-48AF-8E2F-173B302CEF11}" destId="{D4ECEA2B-EBAD-4715-818F-79F6C8D4333A}" srcOrd="0" destOrd="0" presId="urn:microsoft.com/office/officeart/2005/8/layout/vList5"/>
    <dgm:cxn modelId="{0DA7A48D-8D2B-454C-8A45-FBDDC81BEADA}" srcId="{9FBAAE0C-4C41-4260-9F40-D53601AD34D1}" destId="{9A626E57-49BB-4EE7-A67F-0ECCBF373573}" srcOrd="2" destOrd="0" parTransId="{BD4880F5-66D7-4B19-9DC3-293E85F7FE41}" sibTransId="{81FDE740-9AA3-4A85-B86D-99AEE578BAFB}"/>
    <dgm:cxn modelId="{AC0D1B6C-E257-49F6-8F66-9261B387DFD4}" srcId="{B512B520-45EB-4EE9-A0E2-2E162FDDD7B9}" destId="{82B09D89-B1CF-4A19-B5D3-966485C83DF2}" srcOrd="0" destOrd="0" parTransId="{F220E923-1949-45DE-B025-AF9760CB5F03}" sibTransId="{DE67E2C3-9748-4614-8C6C-535A675F0E0C}"/>
    <dgm:cxn modelId="{BCAC46E9-9182-40CA-B290-A888D5537756}" srcId="{9FBAAE0C-4C41-4260-9F40-D53601AD34D1}" destId="{B512B520-45EB-4EE9-A0E2-2E162FDDD7B9}" srcOrd="1" destOrd="0" parTransId="{72AD9B81-FD36-472B-B798-E11288A067D9}" sibTransId="{DAD1D3CF-D930-4105-B176-9649803D9DC5}"/>
    <dgm:cxn modelId="{95823250-478E-419E-96CD-84C02363DD02}" srcId="{9FBAAE0C-4C41-4260-9F40-D53601AD34D1}" destId="{2F1C010A-2BA5-48AF-8E2F-173B302CEF11}" srcOrd="0" destOrd="0" parTransId="{0695D998-D28E-43C6-A6EC-01F6FABA8940}" sibTransId="{2C216649-A0FD-4E30-A764-E36D15A9C4FE}"/>
    <dgm:cxn modelId="{55D5F6AE-A6B4-44C9-9401-9397EDC12A1E}" type="presParOf" srcId="{E1951016-3822-4CCE-BF14-A4273A01AFB6}" destId="{3F0AD063-C3C0-45D4-BAED-C5A263FA3CF8}" srcOrd="0" destOrd="0" presId="urn:microsoft.com/office/officeart/2005/8/layout/vList5"/>
    <dgm:cxn modelId="{E3D3D9C4-1942-414F-81FA-A93D8308A7D9}" type="presParOf" srcId="{3F0AD063-C3C0-45D4-BAED-C5A263FA3CF8}" destId="{D4ECEA2B-EBAD-4715-818F-79F6C8D4333A}" srcOrd="0" destOrd="0" presId="urn:microsoft.com/office/officeart/2005/8/layout/vList5"/>
    <dgm:cxn modelId="{17F79F74-9593-404E-8DD5-C303B04039F6}" type="presParOf" srcId="{E1951016-3822-4CCE-BF14-A4273A01AFB6}" destId="{BEF32655-F5C9-4F63-9519-95FB53EEB21B}" srcOrd="1" destOrd="0" presId="urn:microsoft.com/office/officeart/2005/8/layout/vList5"/>
    <dgm:cxn modelId="{C9DFD467-7AD3-4735-98B6-833C589CDDAF}" type="presParOf" srcId="{E1951016-3822-4CCE-BF14-A4273A01AFB6}" destId="{81E072F7-6E37-4404-AC68-DAC261D40FE8}" srcOrd="2" destOrd="0" presId="urn:microsoft.com/office/officeart/2005/8/layout/vList5"/>
    <dgm:cxn modelId="{6FD99959-988D-431E-98B6-147A6D161F17}" type="presParOf" srcId="{81E072F7-6E37-4404-AC68-DAC261D40FE8}" destId="{7D03E282-CBD3-4C93-8BAF-810D733F85C9}" srcOrd="0" destOrd="0" presId="urn:microsoft.com/office/officeart/2005/8/layout/vList5"/>
    <dgm:cxn modelId="{038B80FA-FD0E-4DDD-B02B-0CCF80C55A65}" type="presParOf" srcId="{81E072F7-6E37-4404-AC68-DAC261D40FE8}" destId="{C6DD85C4-D28B-4161-951E-BE196B73A4DD}" srcOrd="1" destOrd="0" presId="urn:microsoft.com/office/officeart/2005/8/layout/vList5"/>
    <dgm:cxn modelId="{AD85C942-3BA7-44C7-8E99-262E58169C48}" type="presParOf" srcId="{E1951016-3822-4CCE-BF14-A4273A01AFB6}" destId="{44016F2D-B3E6-4E34-BEA8-571A7013851B}" srcOrd="3" destOrd="0" presId="urn:microsoft.com/office/officeart/2005/8/layout/vList5"/>
    <dgm:cxn modelId="{775C22BB-F7AA-4E85-9A39-626FEEB09BBC}" type="presParOf" srcId="{E1951016-3822-4CCE-BF14-A4273A01AFB6}" destId="{B8068DE7-4308-4CF2-8D0D-20832593790F}" srcOrd="4" destOrd="0" presId="urn:microsoft.com/office/officeart/2005/8/layout/vList5"/>
    <dgm:cxn modelId="{58BBC175-2739-42B3-86BA-4A1531870803}" type="presParOf" srcId="{B8068DE7-4308-4CF2-8D0D-20832593790F}" destId="{957030A8-212C-4CB0-97A5-54AD2170596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BBFAEC0-3530-4A82-812C-7E49BAE22DFE}" type="doc">
      <dgm:prSet loTypeId="urn:microsoft.com/office/officeart/2005/8/layout/process4" loCatId="process" qsTypeId="urn:microsoft.com/office/officeart/2005/8/quickstyle/simple1" qsCatId="simple" csTypeId="urn:microsoft.com/office/officeart/2005/8/colors/accent6_2" csCatId="accent6"/>
      <dgm:spPr/>
      <dgm:t>
        <a:bodyPr/>
        <a:lstStyle/>
        <a:p>
          <a:endParaRPr lang="en-US"/>
        </a:p>
      </dgm:t>
    </dgm:pt>
    <dgm:pt modelId="{C0346F1A-486A-40B2-9186-EFDD0128E388}">
      <dgm:prSet/>
      <dgm:spPr/>
      <dgm:t>
        <a:bodyPr/>
        <a:lstStyle/>
        <a:p>
          <a:r>
            <a:rPr lang="en-US"/>
            <a:t>For healthy symptomatic women aged younger than 60 years or within 10 years of menopause onset, the favorable effects of hormone therapy on CHD and all-cause mortality should be considered against potential rare increases in risks of breast cancer, VTE, and stroke.</a:t>
          </a:r>
        </a:p>
      </dgm:t>
    </dgm:pt>
    <dgm:pt modelId="{CA048E38-1F59-474F-9F88-9B31F7AE7FEA}" type="parTrans" cxnId="{5004C1A4-6528-49D3-A198-E1046564A709}">
      <dgm:prSet/>
      <dgm:spPr/>
      <dgm:t>
        <a:bodyPr/>
        <a:lstStyle/>
        <a:p>
          <a:endParaRPr lang="en-US"/>
        </a:p>
      </dgm:t>
    </dgm:pt>
    <dgm:pt modelId="{4B1CE871-0157-4E16-9E28-3280A21A66B0}" type="sibTrans" cxnId="{5004C1A4-6528-49D3-A198-E1046564A709}">
      <dgm:prSet/>
      <dgm:spPr/>
      <dgm:t>
        <a:bodyPr/>
        <a:lstStyle/>
        <a:p>
          <a:endParaRPr lang="en-US"/>
        </a:p>
      </dgm:t>
    </dgm:pt>
    <dgm:pt modelId="{7CDA90A4-839F-48AA-9986-2098973FF998}">
      <dgm:prSet/>
      <dgm:spPr/>
      <dgm:t>
        <a:bodyPr/>
        <a:lstStyle/>
        <a:p>
          <a:r>
            <a:rPr lang="en-US"/>
            <a:t>The risk of breast cancer related to hormone therapy use is low, with estimates indicating a rare occurrence </a:t>
          </a:r>
        </a:p>
      </dgm:t>
    </dgm:pt>
    <dgm:pt modelId="{F3A9C5EE-9CD6-4BBE-9480-B94733D4D2AB}" type="parTrans" cxnId="{48C191FF-B657-46B2-BBF2-0CC91BE7970F}">
      <dgm:prSet/>
      <dgm:spPr/>
      <dgm:t>
        <a:bodyPr/>
        <a:lstStyle/>
        <a:p>
          <a:endParaRPr lang="en-US"/>
        </a:p>
      </dgm:t>
    </dgm:pt>
    <dgm:pt modelId="{FA6874D0-FF5A-49C3-9D80-B190DC2CD8DA}" type="sibTrans" cxnId="{48C191FF-B657-46B2-BBF2-0CC91BE7970F}">
      <dgm:prSet/>
      <dgm:spPr/>
      <dgm:t>
        <a:bodyPr/>
        <a:lstStyle/>
        <a:p>
          <a:endParaRPr lang="en-US"/>
        </a:p>
      </dgm:t>
    </dgm:pt>
    <dgm:pt modelId="{5E3BD45B-E058-49E6-A02F-D51CA9EB4A6E}">
      <dgm:prSet/>
      <dgm:spPr/>
      <dgm:t>
        <a:bodyPr/>
        <a:lstStyle/>
        <a:p>
          <a:r>
            <a:rPr lang="en-US"/>
            <a:t>(less than one additional case per 1,000 women per year of hormone therapy use or three additional cases per 1,000 women when used for 5 years)</a:t>
          </a:r>
        </a:p>
      </dgm:t>
    </dgm:pt>
    <dgm:pt modelId="{2F3223B7-37EE-4F7F-8E29-00C595104A3F}" type="parTrans" cxnId="{082CF7D3-4444-4A8F-8540-94D3C6097176}">
      <dgm:prSet/>
      <dgm:spPr/>
      <dgm:t>
        <a:bodyPr/>
        <a:lstStyle/>
        <a:p>
          <a:endParaRPr lang="en-US"/>
        </a:p>
      </dgm:t>
    </dgm:pt>
    <dgm:pt modelId="{A9AF7537-9F5E-43EA-9B44-9DD74027F39D}" type="sibTrans" cxnId="{082CF7D3-4444-4A8F-8540-94D3C6097176}">
      <dgm:prSet/>
      <dgm:spPr/>
      <dgm:t>
        <a:bodyPr/>
        <a:lstStyle/>
        <a:p>
          <a:endParaRPr lang="en-US"/>
        </a:p>
      </dgm:t>
    </dgm:pt>
    <dgm:pt modelId="{5C21FDF6-D29D-4A74-A6F3-D4723BED6D94}" type="pres">
      <dgm:prSet presAssocID="{1BBFAEC0-3530-4A82-812C-7E49BAE22DFE}" presName="Name0" presStyleCnt="0">
        <dgm:presLayoutVars>
          <dgm:dir/>
          <dgm:animLvl val="lvl"/>
          <dgm:resizeHandles val="exact"/>
        </dgm:presLayoutVars>
      </dgm:prSet>
      <dgm:spPr/>
      <dgm:t>
        <a:bodyPr/>
        <a:lstStyle/>
        <a:p>
          <a:endParaRPr lang="en-US"/>
        </a:p>
      </dgm:t>
    </dgm:pt>
    <dgm:pt modelId="{62F246A6-0AC6-4D7D-9D7A-E0EAFDC6FECC}" type="pres">
      <dgm:prSet presAssocID="{7CDA90A4-839F-48AA-9986-2098973FF998}" presName="boxAndChildren" presStyleCnt="0"/>
      <dgm:spPr/>
    </dgm:pt>
    <dgm:pt modelId="{F3FE589A-D539-422D-8318-0422EB429A10}" type="pres">
      <dgm:prSet presAssocID="{7CDA90A4-839F-48AA-9986-2098973FF998}" presName="parentTextBox" presStyleLbl="node1" presStyleIdx="0" presStyleCnt="2"/>
      <dgm:spPr/>
      <dgm:t>
        <a:bodyPr/>
        <a:lstStyle/>
        <a:p>
          <a:endParaRPr lang="en-US"/>
        </a:p>
      </dgm:t>
    </dgm:pt>
    <dgm:pt modelId="{36FC3A8C-3105-4EE2-AF7E-D8948688EB7E}" type="pres">
      <dgm:prSet presAssocID="{7CDA90A4-839F-48AA-9986-2098973FF998}" presName="entireBox" presStyleLbl="node1" presStyleIdx="0" presStyleCnt="2"/>
      <dgm:spPr/>
      <dgm:t>
        <a:bodyPr/>
        <a:lstStyle/>
        <a:p>
          <a:endParaRPr lang="en-US"/>
        </a:p>
      </dgm:t>
    </dgm:pt>
    <dgm:pt modelId="{A68FDB35-9749-49B1-BC9C-1343FBAED410}" type="pres">
      <dgm:prSet presAssocID="{7CDA90A4-839F-48AA-9986-2098973FF998}" presName="descendantBox" presStyleCnt="0"/>
      <dgm:spPr/>
    </dgm:pt>
    <dgm:pt modelId="{21C7D2F8-878E-400E-B1A2-A6F05F9891CA}" type="pres">
      <dgm:prSet presAssocID="{5E3BD45B-E058-49E6-A02F-D51CA9EB4A6E}" presName="childTextBox" presStyleLbl="fgAccFollowNode1" presStyleIdx="0" presStyleCnt="1">
        <dgm:presLayoutVars>
          <dgm:bulletEnabled val="1"/>
        </dgm:presLayoutVars>
      </dgm:prSet>
      <dgm:spPr/>
      <dgm:t>
        <a:bodyPr/>
        <a:lstStyle/>
        <a:p>
          <a:endParaRPr lang="en-US"/>
        </a:p>
      </dgm:t>
    </dgm:pt>
    <dgm:pt modelId="{ADB68E53-B8AE-45B7-AD40-38310EF1D3E9}" type="pres">
      <dgm:prSet presAssocID="{4B1CE871-0157-4E16-9E28-3280A21A66B0}" presName="sp" presStyleCnt="0"/>
      <dgm:spPr/>
    </dgm:pt>
    <dgm:pt modelId="{D7D531DB-8F77-4140-8375-27F0D07F3990}" type="pres">
      <dgm:prSet presAssocID="{C0346F1A-486A-40B2-9186-EFDD0128E388}" presName="arrowAndChildren" presStyleCnt="0"/>
      <dgm:spPr/>
    </dgm:pt>
    <dgm:pt modelId="{19E3E1ED-41F8-4DA8-8D2C-2EAA7AA9295C}" type="pres">
      <dgm:prSet presAssocID="{C0346F1A-486A-40B2-9186-EFDD0128E388}" presName="parentTextArrow" presStyleLbl="node1" presStyleIdx="1" presStyleCnt="2"/>
      <dgm:spPr/>
      <dgm:t>
        <a:bodyPr/>
        <a:lstStyle/>
        <a:p>
          <a:endParaRPr lang="en-US"/>
        </a:p>
      </dgm:t>
    </dgm:pt>
  </dgm:ptLst>
  <dgm:cxnLst>
    <dgm:cxn modelId="{5004C1A4-6528-49D3-A198-E1046564A709}" srcId="{1BBFAEC0-3530-4A82-812C-7E49BAE22DFE}" destId="{C0346F1A-486A-40B2-9186-EFDD0128E388}" srcOrd="0" destOrd="0" parTransId="{CA048E38-1F59-474F-9F88-9B31F7AE7FEA}" sibTransId="{4B1CE871-0157-4E16-9E28-3280A21A66B0}"/>
    <dgm:cxn modelId="{082CF7D3-4444-4A8F-8540-94D3C6097176}" srcId="{7CDA90A4-839F-48AA-9986-2098973FF998}" destId="{5E3BD45B-E058-49E6-A02F-D51CA9EB4A6E}" srcOrd="0" destOrd="0" parTransId="{2F3223B7-37EE-4F7F-8E29-00C595104A3F}" sibTransId="{A9AF7537-9F5E-43EA-9B44-9DD74027F39D}"/>
    <dgm:cxn modelId="{5676B0F7-4FA1-41B6-88DC-754A5FEB9DBB}" type="presOf" srcId="{5E3BD45B-E058-49E6-A02F-D51CA9EB4A6E}" destId="{21C7D2F8-878E-400E-B1A2-A6F05F9891CA}" srcOrd="0" destOrd="0" presId="urn:microsoft.com/office/officeart/2005/8/layout/process4"/>
    <dgm:cxn modelId="{648A86F6-8C85-4AB1-B88F-A455C236D6F0}" type="presOf" srcId="{1BBFAEC0-3530-4A82-812C-7E49BAE22DFE}" destId="{5C21FDF6-D29D-4A74-A6F3-D4723BED6D94}" srcOrd="0" destOrd="0" presId="urn:microsoft.com/office/officeart/2005/8/layout/process4"/>
    <dgm:cxn modelId="{F1A257FB-BE58-45E3-B1DC-17F1B5DAE403}" type="presOf" srcId="{7CDA90A4-839F-48AA-9986-2098973FF998}" destId="{36FC3A8C-3105-4EE2-AF7E-D8948688EB7E}" srcOrd="1" destOrd="0" presId="urn:microsoft.com/office/officeart/2005/8/layout/process4"/>
    <dgm:cxn modelId="{CE26E0B8-1C24-4651-89A9-03163D6BE9F6}" type="presOf" srcId="{C0346F1A-486A-40B2-9186-EFDD0128E388}" destId="{19E3E1ED-41F8-4DA8-8D2C-2EAA7AA9295C}" srcOrd="0" destOrd="0" presId="urn:microsoft.com/office/officeart/2005/8/layout/process4"/>
    <dgm:cxn modelId="{48C191FF-B657-46B2-BBF2-0CC91BE7970F}" srcId="{1BBFAEC0-3530-4A82-812C-7E49BAE22DFE}" destId="{7CDA90A4-839F-48AA-9986-2098973FF998}" srcOrd="1" destOrd="0" parTransId="{F3A9C5EE-9CD6-4BBE-9480-B94733D4D2AB}" sibTransId="{FA6874D0-FF5A-49C3-9D80-B190DC2CD8DA}"/>
    <dgm:cxn modelId="{4E085E2A-B8B8-4BAA-87EB-728F0CE0CDA5}" type="presOf" srcId="{7CDA90A4-839F-48AA-9986-2098973FF998}" destId="{F3FE589A-D539-422D-8318-0422EB429A10}" srcOrd="0" destOrd="0" presId="urn:microsoft.com/office/officeart/2005/8/layout/process4"/>
    <dgm:cxn modelId="{26964AD6-98E8-43AE-ACE5-922F8C9AD3C1}" type="presParOf" srcId="{5C21FDF6-D29D-4A74-A6F3-D4723BED6D94}" destId="{62F246A6-0AC6-4D7D-9D7A-E0EAFDC6FECC}" srcOrd="0" destOrd="0" presId="urn:microsoft.com/office/officeart/2005/8/layout/process4"/>
    <dgm:cxn modelId="{76CCFBB3-54A7-46F8-94C8-B31609EDEDB2}" type="presParOf" srcId="{62F246A6-0AC6-4D7D-9D7A-E0EAFDC6FECC}" destId="{F3FE589A-D539-422D-8318-0422EB429A10}" srcOrd="0" destOrd="0" presId="urn:microsoft.com/office/officeart/2005/8/layout/process4"/>
    <dgm:cxn modelId="{8DE0787F-393B-468F-9A2B-713D94AEB170}" type="presParOf" srcId="{62F246A6-0AC6-4D7D-9D7A-E0EAFDC6FECC}" destId="{36FC3A8C-3105-4EE2-AF7E-D8948688EB7E}" srcOrd="1" destOrd="0" presId="urn:microsoft.com/office/officeart/2005/8/layout/process4"/>
    <dgm:cxn modelId="{D599E07A-185E-403F-9AB8-6A8D37005F71}" type="presParOf" srcId="{62F246A6-0AC6-4D7D-9D7A-E0EAFDC6FECC}" destId="{A68FDB35-9749-49B1-BC9C-1343FBAED410}" srcOrd="2" destOrd="0" presId="urn:microsoft.com/office/officeart/2005/8/layout/process4"/>
    <dgm:cxn modelId="{273CE55A-5959-4BC2-A70A-C5BFF7B21B62}" type="presParOf" srcId="{A68FDB35-9749-49B1-BC9C-1343FBAED410}" destId="{21C7D2F8-878E-400E-B1A2-A6F05F9891CA}" srcOrd="0" destOrd="0" presId="urn:microsoft.com/office/officeart/2005/8/layout/process4"/>
    <dgm:cxn modelId="{8E80F5E1-2DE5-4F8A-9B2A-E1A64884AB9A}" type="presParOf" srcId="{5C21FDF6-D29D-4A74-A6F3-D4723BED6D94}" destId="{ADB68E53-B8AE-45B7-AD40-38310EF1D3E9}" srcOrd="1" destOrd="0" presId="urn:microsoft.com/office/officeart/2005/8/layout/process4"/>
    <dgm:cxn modelId="{AFC611BA-D7AC-4098-95D3-8618C42A2D97}" type="presParOf" srcId="{5C21FDF6-D29D-4A74-A6F3-D4723BED6D94}" destId="{D7D531DB-8F77-4140-8375-27F0D07F3990}" srcOrd="2" destOrd="0" presId="urn:microsoft.com/office/officeart/2005/8/layout/process4"/>
    <dgm:cxn modelId="{73B67D28-A16D-4CC1-BD59-49A625829386}" type="presParOf" srcId="{D7D531DB-8F77-4140-8375-27F0D07F3990}" destId="{19E3E1ED-41F8-4DA8-8D2C-2EAA7AA929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D36F28B-F939-4459-924A-34DCD7E3827C}"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1964EB3-39EA-48A5-B320-C57F5189121F}">
      <dgm:prSet/>
      <dgm:spPr/>
      <dgm:t>
        <a:bodyPr/>
        <a:lstStyle/>
        <a:p>
          <a:r>
            <a:rPr lang="en-US"/>
            <a:t>N-46 POSTMENOPAUSAL women with DM, insulin resistance dx. HOMA-IR to evaluate IR. </a:t>
          </a:r>
        </a:p>
      </dgm:t>
    </dgm:pt>
    <dgm:pt modelId="{6C3BF76F-ECE6-45CB-99DE-8818B63C48D1}" type="parTrans" cxnId="{50B137C3-C4A5-43B1-A412-BE0C770CC7F9}">
      <dgm:prSet/>
      <dgm:spPr/>
      <dgm:t>
        <a:bodyPr/>
        <a:lstStyle/>
        <a:p>
          <a:endParaRPr lang="en-US"/>
        </a:p>
      </dgm:t>
    </dgm:pt>
    <dgm:pt modelId="{0C37BBA3-EF09-46C0-82C5-D8F8D8386D58}" type="sibTrans" cxnId="{50B137C3-C4A5-43B1-A412-BE0C770CC7F9}">
      <dgm:prSet/>
      <dgm:spPr/>
      <dgm:t>
        <a:bodyPr/>
        <a:lstStyle/>
        <a:p>
          <a:endParaRPr lang="en-US"/>
        </a:p>
      </dgm:t>
    </dgm:pt>
    <dgm:pt modelId="{2CEF9D00-724D-4455-B75D-F146991B8472}">
      <dgm:prSet/>
      <dgm:spPr/>
      <dgm:t>
        <a:bodyPr/>
        <a:lstStyle/>
        <a:p>
          <a:r>
            <a:rPr lang="en-US"/>
            <a:t>results show that women taking oral HRT are more insulin sensitive than non-hormone users. </a:t>
          </a:r>
          <a:br>
            <a:rPr lang="en-US"/>
          </a:br>
          <a:endParaRPr lang="en-US"/>
        </a:p>
      </dgm:t>
    </dgm:pt>
    <dgm:pt modelId="{049C0DDA-5F77-4325-A7A4-4BFFACED4829}" type="parTrans" cxnId="{D4DA98FE-D359-4248-8798-EEE89BAC3E88}">
      <dgm:prSet/>
      <dgm:spPr/>
      <dgm:t>
        <a:bodyPr/>
        <a:lstStyle/>
        <a:p>
          <a:endParaRPr lang="en-US"/>
        </a:p>
      </dgm:t>
    </dgm:pt>
    <dgm:pt modelId="{911FF9EB-1FE7-4C95-B85E-7DA6E5FCD70C}" type="sibTrans" cxnId="{D4DA98FE-D359-4248-8798-EEE89BAC3E88}">
      <dgm:prSet/>
      <dgm:spPr/>
      <dgm:t>
        <a:bodyPr/>
        <a:lstStyle/>
        <a:p>
          <a:endParaRPr lang="en-US"/>
        </a:p>
      </dgm:t>
    </dgm:pt>
    <dgm:pt modelId="{9D307F46-33D5-4F1D-A9D8-7188228498DD}" type="pres">
      <dgm:prSet presAssocID="{3D36F28B-F939-4459-924A-34DCD7E3827C}" presName="diagram" presStyleCnt="0">
        <dgm:presLayoutVars>
          <dgm:dir/>
          <dgm:resizeHandles val="exact"/>
        </dgm:presLayoutVars>
      </dgm:prSet>
      <dgm:spPr/>
      <dgm:t>
        <a:bodyPr/>
        <a:lstStyle/>
        <a:p>
          <a:endParaRPr lang="en-US"/>
        </a:p>
      </dgm:t>
    </dgm:pt>
    <dgm:pt modelId="{EE16F552-17C5-430C-A8AC-20606929796B}" type="pres">
      <dgm:prSet presAssocID="{51964EB3-39EA-48A5-B320-C57F5189121F}" presName="node" presStyleLbl="node1" presStyleIdx="0" presStyleCnt="2">
        <dgm:presLayoutVars>
          <dgm:bulletEnabled val="1"/>
        </dgm:presLayoutVars>
      </dgm:prSet>
      <dgm:spPr/>
      <dgm:t>
        <a:bodyPr/>
        <a:lstStyle/>
        <a:p>
          <a:endParaRPr lang="en-US"/>
        </a:p>
      </dgm:t>
    </dgm:pt>
    <dgm:pt modelId="{3AB1985B-1A09-4292-8519-1E51A164AAA6}" type="pres">
      <dgm:prSet presAssocID="{0C37BBA3-EF09-46C0-82C5-D8F8D8386D58}" presName="sibTrans" presStyleCnt="0"/>
      <dgm:spPr/>
    </dgm:pt>
    <dgm:pt modelId="{F49CB38D-7EDC-4E6D-8FF8-90E594785E28}" type="pres">
      <dgm:prSet presAssocID="{2CEF9D00-724D-4455-B75D-F146991B8472}" presName="node" presStyleLbl="node1" presStyleIdx="1" presStyleCnt="2">
        <dgm:presLayoutVars>
          <dgm:bulletEnabled val="1"/>
        </dgm:presLayoutVars>
      </dgm:prSet>
      <dgm:spPr/>
      <dgm:t>
        <a:bodyPr/>
        <a:lstStyle/>
        <a:p>
          <a:endParaRPr lang="en-US"/>
        </a:p>
      </dgm:t>
    </dgm:pt>
  </dgm:ptLst>
  <dgm:cxnLst>
    <dgm:cxn modelId="{ADFDC90F-2494-4667-ABB2-2AAE61CCC8FE}" type="presOf" srcId="{51964EB3-39EA-48A5-B320-C57F5189121F}" destId="{EE16F552-17C5-430C-A8AC-20606929796B}" srcOrd="0" destOrd="0" presId="urn:microsoft.com/office/officeart/2005/8/layout/default"/>
    <dgm:cxn modelId="{50B137C3-C4A5-43B1-A412-BE0C770CC7F9}" srcId="{3D36F28B-F939-4459-924A-34DCD7E3827C}" destId="{51964EB3-39EA-48A5-B320-C57F5189121F}" srcOrd="0" destOrd="0" parTransId="{6C3BF76F-ECE6-45CB-99DE-8818B63C48D1}" sibTransId="{0C37BBA3-EF09-46C0-82C5-D8F8D8386D58}"/>
    <dgm:cxn modelId="{444DFB10-9983-4616-B83C-C92E5A05CDC6}" type="presOf" srcId="{2CEF9D00-724D-4455-B75D-F146991B8472}" destId="{F49CB38D-7EDC-4E6D-8FF8-90E594785E28}" srcOrd="0" destOrd="0" presId="urn:microsoft.com/office/officeart/2005/8/layout/default"/>
    <dgm:cxn modelId="{D4DA98FE-D359-4248-8798-EEE89BAC3E88}" srcId="{3D36F28B-F939-4459-924A-34DCD7E3827C}" destId="{2CEF9D00-724D-4455-B75D-F146991B8472}" srcOrd="1" destOrd="0" parTransId="{049C0DDA-5F77-4325-A7A4-4BFFACED4829}" sibTransId="{911FF9EB-1FE7-4C95-B85E-7DA6E5FCD70C}"/>
    <dgm:cxn modelId="{96CBD84D-9291-47C2-911B-5A7ED9BA310A}" type="presOf" srcId="{3D36F28B-F939-4459-924A-34DCD7E3827C}" destId="{9D307F46-33D5-4F1D-A9D8-7188228498DD}" srcOrd="0" destOrd="0" presId="urn:microsoft.com/office/officeart/2005/8/layout/default"/>
    <dgm:cxn modelId="{3058E6C3-340F-4892-9910-1AC22B49E651}" type="presParOf" srcId="{9D307F46-33D5-4F1D-A9D8-7188228498DD}" destId="{EE16F552-17C5-430C-A8AC-20606929796B}" srcOrd="0" destOrd="0" presId="urn:microsoft.com/office/officeart/2005/8/layout/default"/>
    <dgm:cxn modelId="{79334ADD-DEA4-47DE-84FB-07B9582DB7B4}" type="presParOf" srcId="{9D307F46-33D5-4F1D-A9D8-7188228498DD}" destId="{3AB1985B-1A09-4292-8519-1E51A164AAA6}" srcOrd="1" destOrd="0" presId="urn:microsoft.com/office/officeart/2005/8/layout/default"/>
    <dgm:cxn modelId="{5B616475-6E74-4DE9-B9B1-15DD9606C2A2}" type="presParOf" srcId="{9D307F46-33D5-4F1D-A9D8-7188228498DD}" destId="{F49CB38D-7EDC-4E6D-8FF8-90E594785E2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B718314-3901-4B55-B59D-7FF4240FF7E2}"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B728C0C5-5F95-480D-A3DE-6DE3092822AD}">
      <dgm:prSet/>
      <dgm:spPr/>
      <dgm:t>
        <a:bodyPr/>
        <a:lstStyle/>
        <a:p>
          <a:r>
            <a:rPr lang="en-US"/>
            <a:t>Long history of use for balancing estrogen and progesterone levels in individuals to support menopause</a:t>
          </a:r>
        </a:p>
      </dgm:t>
    </dgm:pt>
    <dgm:pt modelId="{FDB80F88-CE38-4181-8B9F-AD4E6F7C882A}" type="parTrans" cxnId="{0161566E-F6C2-42B7-8FB2-6EFB0E9C85D9}">
      <dgm:prSet/>
      <dgm:spPr/>
      <dgm:t>
        <a:bodyPr/>
        <a:lstStyle/>
        <a:p>
          <a:endParaRPr lang="en-US"/>
        </a:p>
      </dgm:t>
    </dgm:pt>
    <dgm:pt modelId="{72D5DE02-AD10-4964-963F-E04CA9A8914D}" type="sibTrans" cxnId="{0161566E-F6C2-42B7-8FB2-6EFB0E9C85D9}">
      <dgm:prSet/>
      <dgm:spPr/>
      <dgm:t>
        <a:bodyPr/>
        <a:lstStyle/>
        <a:p>
          <a:endParaRPr lang="en-US"/>
        </a:p>
      </dgm:t>
    </dgm:pt>
    <dgm:pt modelId="{F051D9BB-F7C7-49EF-B5C8-166356258DF1}">
      <dgm:prSet/>
      <dgm:spPr/>
      <dgm:t>
        <a:bodyPr/>
        <a:lstStyle/>
        <a:p>
          <a:r>
            <a:rPr lang="en-US"/>
            <a:t>180-200mg 1-2x/day</a:t>
          </a:r>
        </a:p>
      </dgm:t>
    </dgm:pt>
    <dgm:pt modelId="{9E4B9749-D607-431C-A877-42B0AB45C632}" type="parTrans" cxnId="{8374B1E9-8D4F-4635-A52D-7BCE8791FF4D}">
      <dgm:prSet/>
      <dgm:spPr/>
      <dgm:t>
        <a:bodyPr/>
        <a:lstStyle/>
        <a:p>
          <a:endParaRPr lang="en-US"/>
        </a:p>
      </dgm:t>
    </dgm:pt>
    <dgm:pt modelId="{C5A2446C-CB2F-4884-9E61-18E24328AA1A}" type="sibTrans" cxnId="{8374B1E9-8D4F-4635-A52D-7BCE8791FF4D}">
      <dgm:prSet/>
      <dgm:spPr/>
      <dgm:t>
        <a:bodyPr/>
        <a:lstStyle/>
        <a:p>
          <a:endParaRPr lang="en-US"/>
        </a:p>
      </dgm:t>
    </dgm:pt>
    <dgm:pt modelId="{CE56BEBD-7071-4432-9902-31DF8991F15E}">
      <dgm:prSet/>
      <dgm:spPr/>
      <dgm:t>
        <a:bodyPr/>
        <a:lstStyle/>
        <a:p>
          <a:r>
            <a:rPr lang="en-US"/>
            <a:t>Takes 8-12 weeks to fully know if working</a:t>
          </a:r>
        </a:p>
      </dgm:t>
    </dgm:pt>
    <dgm:pt modelId="{D46B0B71-1BDB-4F0A-9ABF-9FE0E694A078}" type="parTrans" cxnId="{F0319269-D778-4755-B94C-B9061B8E4087}">
      <dgm:prSet/>
      <dgm:spPr/>
      <dgm:t>
        <a:bodyPr/>
        <a:lstStyle/>
        <a:p>
          <a:endParaRPr lang="en-US"/>
        </a:p>
      </dgm:t>
    </dgm:pt>
    <dgm:pt modelId="{7F48B73B-AB89-475E-AB23-8E695157F92F}" type="sibTrans" cxnId="{F0319269-D778-4755-B94C-B9061B8E4087}">
      <dgm:prSet/>
      <dgm:spPr/>
      <dgm:t>
        <a:bodyPr/>
        <a:lstStyle/>
        <a:p>
          <a:endParaRPr lang="en-US"/>
        </a:p>
      </dgm:t>
    </dgm:pt>
    <dgm:pt modelId="{3007DBA6-8286-41FD-86F3-1B463AB53754}">
      <dgm:prSet/>
      <dgm:spPr/>
      <dgm:t>
        <a:bodyPr/>
        <a:lstStyle/>
        <a:p>
          <a:r>
            <a:rPr lang="en-US"/>
            <a:t>d/c if worsening depression</a:t>
          </a:r>
        </a:p>
      </dgm:t>
    </dgm:pt>
    <dgm:pt modelId="{DB361916-2D8D-4569-BDED-FF9EFE993740}" type="parTrans" cxnId="{B95AFFCD-DFD1-491E-84AF-665C3E630EEC}">
      <dgm:prSet/>
      <dgm:spPr/>
      <dgm:t>
        <a:bodyPr/>
        <a:lstStyle/>
        <a:p>
          <a:endParaRPr lang="en-US"/>
        </a:p>
      </dgm:t>
    </dgm:pt>
    <dgm:pt modelId="{C7272AAD-74BB-4300-A7D3-08858636EF7E}" type="sibTrans" cxnId="{B95AFFCD-DFD1-491E-84AF-665C3E630EEC}">
      <dgm:prSet/>
      <dgm:spPr/>
      <dgm:t>
        <a:bodyPr/>
        <a:lstStyle/>
        <a:p>
          <a:endParaRPr lang="en-US"/>
        </a:p>
      </dgm:t>
    </dgm:pt>
    <dgm:pt modelId="{37A4CFD7-6634-4662-86F3-8A70264E3E0C}" type="pres">
      <dgm:prSet presAssocID="{6B718314-3901-4B55-B59D-7FF4240FF7E2}" presName="matrix" presStyleCnt="0">
        <dgm:presLayoutVars>
          <dgm:chMax val="1"/>
          <dgm:dir/>
          <dgm:resizeHandles val="exact"/>
        </dgm:presLayoutVars>
      </dgm:prSet>
      <dgm:spPr/>
      <dgm:t>
        <a:bodyPr/>
        <a:lstStyle/>
        <a:p>
          <a:endParaRPr lang="en-US"/>
        </a:p>
      </dgm:t>
    </dgm:pt>
    <dgm:pt modelId="{3D0BE78E-0AAC-48DE-94F6-7E74745C5DFA}" type="pres">
      <dgm:prSet presAssocID="{6B718314-3901-4B55-B59D-7FF4240FF7E2}" presName="diamond" presStyleLbl="bgShp" presStyleIdx="0" presStyleCnt="1"/>
      <dgm:spPr/>
    </dgm:pt>
    <dgm:pt modelId="{C667806A-714A-4D9E-9845-2A36D3966A70}" type="pres">
      <dgm:prSet presAssocID="{6B718314-3901-4B55-B59D-7FF4240FF7E2}" presName="quad1" presStyleLbl="node1" presStyleIdx="0" presStyleCnt="4">
        <dgm:presLayoutVars>
          <dgm:chMax val="0"/>
          <dgm:chPref val="0"/>
          <dgm:bulletEnabled val="1"/>
        </dgm:presLayoutVars>
      </dgm:prSet>
      <dgm:spPr/>
      <dgm:t>
        <a:bodyPr/>
        <a:lstStyle/>
        <a:p>
          <a:endParaRPr lang="en-US"/>
        </a:p>
      </dgm:t>
    </dgm:pt>
    <dgm:pt modelId="{4A049F4C-8045-4DA0-815E-F2DB83797614}" type="pres">
      <dgm:prSet presAssocID="{6B718314-3901-4B55-B59D-7FF4240FF7E2}" presName="quad2" presStyleLbl="node1" presStyleIdx="1" presStyleCnt="4">
        <dgm:presLayoutVars>
          <dgm:chMax val="0"/>
          <dgm:chPref val="0"/>
          <dgm:bulletEnabled val="1"/>
        </dgm:presLayoutVars>
      </dgm:prSet>
      <dgm:spPr/>
      <dgm:t>
        <a:bodyPr/>
        <a:lstStyle/>
        <a:p>
          <a:endParaRPr lang="en-US"/>
        </a:p>
      </dgm:t>
    </dgm:pt>
    <dgm:pt modelId="{F5BEE7FB-C1A2-480E-BE04-FC824894646D}" type="pres">
      <dgm:prSet presAssocID="{6B718314-3901-4B55-B59D-7FF4240FF7E2}" presName="quad3" presStyleLbl="node1" presStyleIdx="2" presStyleCnt="4">
        <dgm:presLayoutVars>
          <dgm:chMax val="0"/>
          <dgm:chPref val="0"/>
          <dgm:bulletEnabled val="1"/>
        </dgm:presLayoutVars>
      </dgm:prSet>
      <dgm:spPr/>
      <dgm:t>
        <a:bodyPr/>
        <a:lstStyle/>
        <a:p>
          <a:endParaRPr lang="en-US"/>
        </a:p>
      </dgm:t>
    </dgm:pt>
    <dgm:pt modelId="{4A740F8F-4A84-4DB4-9F70-D9574185522D}" type="pres">
      <dgm:prSet presAssocID="{6B718314-3901-4B55-B59D-7FF4240FF7E2}" presName="quad4" presStyleLbl="node1" presStyleIdx="3" presStyleCnt="4">
        <dgm:presLayoutVars>
          <dgm:chMax val="0"/>
          <dgm:chPref val="0"/>
          <dgm:bulletEnabled val="1"/>
        </dgm:presLayoutVars>
      </dgm:prSet>
      <dgm:spPr/>
      <dgm:t>
        <a:bodyPr/>
        <a:lstStyle/>
        <a:p>
          <a:endParaRPr lang="en-US"/>
        </a:p>
      </dgm:t>
    </dgm:pt>
  </dgm:ptLst>
  <dgm:cxnLst>
    <dgm:cxn modelId="{F0319269-D778-4755-B94C-B9061B8E4087}" srcId="{6B718314-3901-4B55-B59D-7FF4240FF7E2}" destId="{CE56BEBD-7071-4432-9902-31DF8991F15E}" srcOrd="2" destOrd="0" parTransId="{D46B0B71-1BDB-4F0A-9ABF-9FE0E694A078}" sibTransId="{7F48B73B-AB89-475E-AB23-8E695157F92F}"/>
    <dgm:cxn modelId="{B95AFFCD-DFD1-491E-84AF-665C3E630EEC}" srcId="{6B718314-3901-4B55-B59D-7FF4240FF7E2}" destId="{3007DBA6-8286-41FD-86F3-1B463AB53754}" srcOrd="3" destOrd="0" parTransId="{DB361916-2D8D-4569-BDED-FF9EFE993740}" sibTransId="{C7272AAD-74BB-4300-A7D3-08858636EF7E}"/>
    <dgm:cxn modelId="{0161566E-F6C2-42B7-8FB2-6EFB0E9C85D9}" srcId="{6B718314-3901-4B55-B59D-7FF4240FF7E2}" destId="{B728C0C5-5F95-480D-A3DE-6DE3092822AD}" srcOrd="0" destOrd="0" parTransId="{FDB80F88-CE38-4181-8B9F-AD4E6F7C882A}" sibTransId="{72D5DE02-AD10-4964-963F-E04CA9A8914D}"/>
    <dgm:cxn modelId="{7853B4EA-1DA8-4C5C-B6C2-0AC50BA4E919}" type="presOf" srcId="{6B718314-3901-4B55-B59D-7FF4240FF7E2}" destId="{37A4CFD7-6634-4662-86F3-8A70264E3E0C}" srcOrd="0" destOrd="0" presId="urn:microsoft.com/office/officeart/2005/8/layout/matrix3"/>
    <dgm:cxn modelId="{306F5E52-DC87-4271-8F1F-1F54E07EFBCD}" type="presOf" srcId="{CE56BEBD-7071-4432-9902-31DF8991F15E}" destId="{F5BEE7FB-C1A2-480E-BE04-FC824894646D}" srcOrd="0" destOrd="0" presId="urn:microsoft.com/office/officeart/2005/8/layout/matrix3"/>
    <dgm:cxn modelId="{BD485485-F5A3-4033-BC8B-B870FBD4323F}" type="presOf" srcId="{B728C0C5-5F95-480D-A3DE-6DE3092822AD}" destId="{C667806A-714A-4D9E-9845-2A36D3966A70}" srcOrd="0" destOrd="0" presId="urn:microsoft.com/office/officeart/2005/8/layout/matrix3"/>
    <dgm:cxn modelId="{8374B1E9-8D4F-4635-A52D-7BCE8791FF4D}" srcId="{6B718314-3901-4B55-B59D-7FF4240FF7E2}" destId="{F051D9BB-F7C7-49EF-B5C8-166356258DF1}" srcOrd="1" destOrd="0" parTransId="{9E4B9749-D607-431C-A877-42B0AB45C632}" sibTransId="{C5A2446C-CB2F-4884-9E61-18E24328AA1A}"/>
    <dgm:cxn modelId="{4F084D8B-41B8-437E-82AA-0C3539D9A446}" type="presOf" srcId="{F051D9BB-F7C7-49EF-B5C8-166356258DF1}" destId="{4A049F4C-8045-4DA0-815E-F2DB83797614}" srcOrd="0" destOrd="0" presId="urn:microsoft.com/office/officeart/2005/8/layout/matrix3"/>
    <dgm:cxn modelId="{277D8646-3E1D-4411-A8F5-D4329560E7D2}" type="presOf" srcId="{3007DBA6-8286-41FD-86F3-1B463AB53754}" destId="{4A740F8F-4A84-4DB4-9F70-D9574185522D}" srcOrd="0" destOrd="0" presId="urn:microsoft.com/office/officeart/2005/8/layout/matrix3"/>
    <dgm:cxn modelId="{27AA1704-3FE1-40A5-8374-CB0E7C8EE042}" type="presParOf" srcId="{37A4CFD7-6634-4662-86F3-8A70264E3E0C}" destId="{3D0BE78E-0AAC-48DE-94F6-7E74745C5DFA}" srcOrd="0" destOrd="0" presId="urn:microsoft.com/office/officeart/2005/8/layout/matrix3"/>
    <dgm:cxn modelId="{1DC83D72-15FC-462E-9A6C-EDCA4404A5AE}" type="presParOf" srcId="{37A4CFD7-6634-4662-86F3-8A70264E3E0C}" destId="{C667806A-714A-4D9E-9845-2A36D3966A70}" srcOrd="1" destOrd="0" presId="urn:microsoft.com/office/officeart/2005/8/layout/matrix3"/>
    <dgm:cxn modelId="{37146F03-360C-451C-A939-B1B7ED3A4FA8}" type="presParOf" srcId="{37A4CFD7-6634-4662-86F3-8A70264E3E0C}" destId="{4A049F4C-8045-4DA0-815E-F2DB83797614}" srcOrd="2" destOrd="0" presId="urn:microsoft.com/office/officeart/2005/8/layout/matrix3"/>
    <dgm:cxn modelId="{F4E45041-DC8C-41CF-95F3-1B1FDD6AAF12}" type="presParOf" srcId="{37A4CFD7-6634-4662-86F3-8A70264E3E0C}" destId="{F5BEE7FB-C1A2-480E-BE04-FC824894646D}" srcOrd="3" destOrd="0" presId="urn:microsoft.com/office/officeart/2005/8/layout/matrix3"/>
    <dgm:cxn modelId="{297A971A-892B-470B-9360-6E6088E7ED76}" type="presParOf" srcId="{37A4CFD7-6634-4662-86F3-8A70264E3E0C}" destId="{4A740F8F-4A84-4DB4-9F70-D9574185522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3EEFEC0-A791-4D72-98F1-3255EF049AD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B0290FD-94EA-4172-8235-5BF9D9C91969}">
      <dgm:prSet/>
      <dgm:spPr/>
      <dgm:t>
        <a:bodyPr/>
        <a:lstStyle/>
        <a:p>
          <a:r>
            <a:rPr lang="en-US" dirty="0"/>
            <a:t>Derived from the primary plant indole found in cruciferous vegetables, indole-3-carbinol</a:t>
          </a:r>
        </a:p>
      </dgm:t>
    </dgm:pt>
    <dgm:pt modelId="{CEE6D1E3-B58D-4382-9D50-057C39202493}" type="parTrans" cxnId="{49CDF452-3126-47BA-ACA9-BB51A53BE563}">
      <dgm:prSet/>
      <dgm:spPr/>
      <dgm:t>
        <a:bodyPr/>
        <a:lstStyle/>
        <a:p>
          <a:endParaRPr lang="en-US"/>
        </a:p>
      </dgm:t>
    </dgm:pt>
    <dgm:pt modelId="{4022DFB9-BB93-46C8-A6A7-441152A45744}" type="sibTrans" cxnId="{49CDF452-3126-47BA-ACA9-BB51A53BE563}">
      <dgm:prSet/>
      <dgm:spPr/>
      <dgm:t>
        <a:bodyPr/>
        <a:lstStyle/>
        <a:p>
          <a:endParaRPr lang="en-US"/>
        </a:p>
      </dgm:t>
    </dgm:pt>
    <dgm:pt modelId="{96959A01-D058-4F23-854C-2A4DEEBB9764}">
      <dgm:prSet/>
      <dgm:spPr/>
      <dgm:t>
        <a:bodyPr/>
        <a:lstStyle/>
        <a:p>
          <a:r>
            <a:rPr lang="en-US" dirty="0"/>
            <a:t>DIM supports the expression of the enzyme CYP1A1 over other enzymes in the CYP family, which play a role in estrogen metabolism.</a:t>
          </a:r>
        </a:p>
      </dgm:t>
    </dgm:pt>
    <dgm:pt modelId="{F3C9DD8C-B2F1-4327-8246-0FD82E401E1C}" type="parTrans" cxnId="{272DBAB7-C9E1-4E7E-A2F6-8A0808356086}">
      <dgm:prSet/>
      <dgm:spPr/>
      <dgm:t>
        <a:bodyPr/>
        <a:lstStyle/>
        <a:p>
          <a:endParaRPr lang="en-US"/>
        </a:p>
      </dgm:t>
    </dgm:pt>
    <dgm:pt modelId="{3BC4E1EB-3456-4558-A50D-1C2323D07BC7}" type="sibTrans" cxnId="{272DBAB7-C9E1-4E7E-A2F6-8A0808356086}">
      <dgm:prSet/>
      <dgm:spPr/>
      <dgm:t>
        <a:bodyPr/>
        <a:lstStyle/>
        <a:p>
          <a:endParaRPr lang="en-US"/>
        </a:p>
      </dgm:t>
    </dgm:pt>
    <dgm:pt modelId="{364950C2-76EC-4A35-AE22-3E55E77C4054}">
      <dgm:prSet/>
      <dgm:spPr/>
      <dgm:t>
        <a:bodyPr/>
        <a:lstStyle/>
        <a:p>
          <a:pPr rtl="0"/>
          <a:r>
            <a:rPr lang="en-US" dirty="0"/>
            <a:t>1 year's supplementation with DIM 100 mg × 1/day in BRCA carriers was associated with a significant decline in</a:t>
          </a:r>
          <a:r>
            <a:rPr lang="en-US" dirty="0">
              <a:latin typeface="Neue Haas Grotesk Text Pro"/>
            </a:rPr>
            <a:t> </a:t>
          </a:r>
          <a:r>
            <a:rPr lang="en-US" dirty="0" err="1">
              <a:latin typeface="Neue Haas Grotesk Text Pro"/>
            </a:rPr>
            <a:t>fibroglandular</a:t>
          </a:r>
          <a:r>
            <a:rPr lang="en-US" dirty="0">
              <a:latin typeface="Neue Haas Grotesk Text Pro"/>
            </a:rPr>
            <a:t> breast tissue</a:t>
          </a:r>
          <a:r>
            <a:rPr lang="en-US" dirty="0"/>
            <a:t> </a:t>
          </a:r>
          <a:r>
            <a:rPr lang="en-US" dirty="0">
              <a:latin typeface="Neue Haas Grotesk Text Pro"/>
            </a:rPr>
            <a:t>on</a:t>
          </a:r>
          <a:r>
            <a:rPr lang="en-US" dirty="0"/>
            <a:t> MRI.</a:t>
          </a:r>
        </a:p>
      </dgm:t>
    </dgm:pt>
    <dgm:pt modelId="{A25A1B14-98AE-471B-BC5D-FF8A6B952A5D}" type="parTrans" cxnId="{D37DA563-A49A-4EF1-B161-F2AA7281ED12}">
      <dgm:prSet/>
      <dgm:spPr/>
      <dgm:t>
        <a:bodyPr/>
        <a:lstStyle/>
        <a:p>
          <a:endParaRPr lang="en-US"/>
        </a:p>
      </dgm:t>
    </dgm:pt>
    <dgm:pt modelId="{0F0E03B9-BD80-466E-92D6-A11A6BD20B48}" type="sibTrans" cxnId="{D37DA563-A49A-4EF1-B161-F2AA7281ED12}">
      <dgm:prSet/>
      <dgm:spPr/>
      <dgm:t>
        <a:bodyPr/>
        <a:lstStyle/>
        <a:p>
          <a:endParaRPr lang="en-US"/>
        </a:p>
      </dgm:t>
    </dgm:pt>
    <dgm:pt modelId="{093EC713-14CE-403A-BA96-3DC3796B1EE2}">
      <dgm:prSet/>
      <dgm:spPr/>
      <dgm:t>
        <a:bodyPr/>
        <a:lstStyle/>
        <a:p>
          <a:r>
            <a:rPr lang="en-US" dirty="0"/>
            <a:t>100-200 mg/day</a:t>
          </a:r>
        </a:p>
      </dgm:t>
    </dgm:pt>
    <dgm:pt modelId="{E8999594-19E8-41E7-9577-4A1ACCAF78B1}" type="parTrans" cxnId="{615E5CA8-C049-4C00-8DFE-BA0847E19ED5}">
      <dgm:prSet/>
      <dgm:spPr/>
      <dgm:t>
        <a:bodyPr/>
        <a:lstStyle/>
        <a:p>
          <a:endParaRPr lang="en-US"/>
        </a:p>
      </dgm:t>
    </dgm:pt>
    <dgm:pt modelId="{925688AB-F632-490F-B44E-2D980663EDC0}" type="sibTrans" cxnId="{615E5CA8-C049-4C00-8DFE-BA0847E19ED5}">
      <dgm:prSet/>
      <dgm:spPr/>
      <dgm:t>
        <a:bodyPr/>
        <a:lstStyle/>
        <a:p>
          <a:endParaRPr lang="en-US"/>
        </a:p>
      </dgm:t>
    </dgm:pt>
    <dgm:pt modelId="{2933B395-B0F4-467F-993D-0560788AF748}" type="pres">
      <dgm:prSet presAssocID="{83EEFEC0-A791-4D72-98F1-3255EF049AD9}" presName="outerComposite" presStyleCnt="0">
        <dgm:presLayoutVars>
          <dgm:chMax val="5"/>
          <dgm:dir/>
          <dgm:resizeHandles val="exact"/>
        </dgm:presLayoutVars>
      </dgm:prSet>
      <dgm:spPr/>
      <dgm:t>
        <a:bodyPr/>
        <a:lstStyle/>
        <a:p>
          <a:endParaRPr lang="en-US"/>
        </a:p>
      </dgm:t>
    </dgm:pt>
    <dgm:pt modelId="{A40B3679-854C-4059-AA39-70E0A786DC45}" type="pres">
      <dgm:prSet presAssocID="{83EEFEC0-A791-4D72-98F1-3255EF049AD9}" presName="dummyMaxCanvas" presStyleCnt="0">
        <dgm:presLayoutVars/>
      </dgm:prSet>
      <dgm:spPr/>
    </dgm:pt>
    <dgm:pt modelId="{54DB4EFC-0DF7-4106-BE53-58B55A0F2903}" type="pres">
      <dgm:prSet presAssocID="{83EEFEC0-A791-4D72-98F1-3255EF049AD9}" presName="FourNodes_1" presStyleLbl="node1" presStyleIdx="0" presStyleCnt="4">
        <dgm:presLayoutVars>
          <dgm:bulletEnabled val="1"/>
        </dgm:presLayoutVars>
      </dgm:prSet>
      <dgm:spPr/>
      <dgm:t>
        <a:bodyPr/>
        <a:lstStyle/>
        <a:p>
          <a:endParaRPr lang="en-US"/>
        </a:p>
      </dgm:t>
    </dgm:pt>
    <dgm:pt modelId="{28705B68-2466-43EB-BD04-9380843318E9}" type="pres">
      <dgm:prSet presAssocID="{83EEFEC0-A791-4D72-98F1-3255EF049AD9}" presName="FourNodes_2" presStyleLbl="node1" presStyleIdx="1" presStyleCnt="4">
        <dgm:presLayoutVars>
          <dgm:bulletEnabled val="1"/>
        </dgm:presLayoutVars>
      </dgm:prSet>
      <dgm:spPr/>
      <dgm:t>
        <a:bodyPr/>
        <a:lstStyle/>
        <a:p>
          <a:endParaRPr lang="en-US"/>
        </a:p>
      </dgm:t>
    </dgm:pt>
    <dgm:pt modelId="{398E8E75-84C6-4EDE-802F-736B1B3DAB9D}" type="pres">
      <dgm:prSet presAssocID="{83EEFEC0-A791-4D72-98F1-3255EF049AD9}" presName="FourNodes_3" presStyleLbl="node1" presStyleIdx="2" presStyleCnt="4">
        <dgm:presLayoutVars>
          <dgm:bulletEnabled val="1"/>
        </dgm:presLayoutVars>
      </dgm:prSet>
      <dgm:spPr/>
      <dgm:t>
        <a:bodyPr/>
        <a:lstStyle/>
        <a:p>
          <a:endParaRPr lang="en-US"/>
        </a:p>
      </dgm:t>
    </dgm:pt>
    <dgm:pt modelId="{D884907B-ECD4-4F89-BA4D-736F835A04B0}" type="pres">
      <dgm:prSet presAssocID="{83EEFEC0-A791-4D72-98F1-3255EF049AD9}" presName="FourNodes_4" presStyleLbl="node1" presStyleIdx="3" presStyleCnt="4">
        <dgm:presLayoutVars>
          <dgm:bulletEnabled val="1"/>
        </dgm:presLayoutVars>
      </dgm:prSet>
      <dgm:spPr/>
      <dgm:t>
        <a:bodyPr/>
        <a:lstStyle/>
        <a:p>
          <a:endParaRPr lang="en-US"/>
        </a:p>
      </dgm:t>
    </dgm:pt>
    <dgm:pt modelId="{3B247F53-17CC-4B1B-BFE2-A474F956C72A}" type="pres">
      <dgm:prSet presAssocID="{83EEFEC0-A791-4D72-98F1-3255EF049AD9}" presName="FourConn_1-2" presStyleLbl="fgAccFollowNode1" presStyleIdx="0" presStyleCnt="3">
        <dgm:presLayoutVars>
          <dgm:bulletEnabled val="1"/>
        </dgm:presLayoutVars>
      </dgm:prSet>
      <dgm:spPr/>
      <dgm:t>
        <a:bodyPr/>
        <a:lstStyle/>
        <a:p>
          <a:endParaRPr lang="en-US"/>
        </a:p>
      </dgm:t>
    </dgm:pt>
    <dgm:pt modelId="{8CD622CA-ABE2-43AF-B283-973A91657752}" type="pres">
      <dgm:prSet presAssocID="{83EEFEC0-A791-4D72-98F1-3255EF049AD9}" presName="FourConn_2-3" presStyleLbl="fgAccFollowNode1" presStyleIdx="1" presStyleCnt="3">
        <dgm:presLayoutVars>
          <dgm:bulletEnabled val="1"/>
        </dgm:presLayoutVars>
      </dgm:prSet>
      <dgm:spPr/>
      <dgm:t>
        <a:bodyPr/>
        <a:lstStyle/>
        <a:p>
          <a:endParaRPr lang="en-US"/>
        </a:p>
      </dgm:t>
    </dgm:pt>
    <dgm:pt modelId="{7AB7433E-3174-402F-842D-3F1C8468C9C2}" type="pres">
      <dgm:prSet presAssocID="{83EEFEC0-A791-4D72-98F1-3255EF049AD9}" presName="FourConn_3-4" presStyleLbl="fgAccFollowNode1" presStyleIdx="2" presStyleCnt="3">
        <dgm:presLayoutVars>
          <dgm:bulletEnabled val="1"/>
        </dgm:presLayoutVars>
      </dgm:prSet>
      <dgm:spPr/>
      <dgm:t>
        <a:bodyPr/>
        <a:lstStyle/>
        <a:p>
          <a:endParaRPr lang="en-US"/>
        </a:p>
      </dgm:t>
    </dgm:pt>
    <dgm:pt modelId="{2D45C792-66FD-406D-857B-A9798FCB25AF}" type="pres">
      <dgm:prSet presAssocID="{83EEFEC0-A791-4D72-98F1-3255EF049AD9}" presName="FourNodes_1_text" presStyleLbl="node1" presStyleIdx="3" presStyleCnt="4">
        <dgm:presLayoutVars>
          <dgm:bulletEnabled val="1"/>
        </dgm:presLayoutVars>
      </dgm:prSet>
      <dgm:spPr/>
      <dgm:t>
        <a:bodyPr/>
        <a:lstStyle/>
        <a:p>
          <a:endParaRPr lang="en-US"/>
        </a:p>
      </dgm:t>
    </dgm:pt>
    <dgm:pt modelId="{9ECC866C-696A-40FF-B2AB-1F030138664D}" type="pres">
      <dgm:prSet presAssocID="{83EEFEC0-A791-4D72-98F1-3255EF049AD9}" presName="FourNodes_2_text" presStyleLbl="node1" presStyleIdx="3" presStyleCnt="4">
        <dgm:presLayoutVars>
          <dgm:bulletEnabled val="1"/>
        </dgm:presLayoutVars>
      </dgm:prSet>
      <dgm:spPr/>
      <dgm:t>
        <a:bodyPr/>
        <a:lstStyle/>
        <a:p>
          <a:endParaRPr lang="en-US"/>
        </a:p>
      </dgm:t>
    </dgm:pt>
    <dgm:pt modelId="{C40AF3C3-011F-426D-AE5E-1269B24CADB1}" type="pres">
      <dgm:prSet presAssocID="{83EEFEC0-A791-4D72-98F1-3255EF049AD9}" presName="FourNodes_3_text" presStyleLbl="node1" presStyleIdx="3" presStyleCnt="4">
        <dgm:presLayoutVars>
          <dgm:bulletEnabled val="1"/>
        </dgm:presLayoutVars>
      </dgm:prSet>
      <dgm:spPr/>
      <dgm:t>
        <a:bodyPr/>
        <a:lstStyle/>
        <a:p>
          <a:endParaRPr lang="en-US"/>
        </a:p>
      </dgm:t>
    </dgm:pt>
    <dgm:pt modelId="{2342275A-95F9-41DF-82C1-36C38A618705}" type="pres">
      <dgm:prSet presAssocID="{83EEFEC0-A791-4D72-98F1-3255EF049AD9}" presName="FourNodes_4_text" presStyleLbl="node1" presStyleIdx="3" presStyleCnt="4">
        <dgm:presLayoutVars>
          <dgm:bulletEnabled val="1"/>
        </dgm:presLayoutVars>
      </dgm:prSet>
      <dgm:spPr/>
      <dgm:t>
        <a:bodyPr/>
        <a:lstStyle/>
        <a:p>
          <a:endParaRPr lang="en-US"/>
        </a:p>
      </dgm:t>
    </dgm:pt>
  </dgm:ptLst>
  <dgm:cxnLst>
    <dgm:cxn modelId="{D37DA563-A49A-4EF1-B161-F2AA7281ED12}" srcId="{83EEFEC0-A791-4D72-98F1-3255EF049AD9}" destId="{364950C2-76EC-4A35-AE22-3E55E77C4054}" srcOrd="2" destOrd="0" parTransId="{A25A1B14-98AE-471B-BC5D-FF8A6B952A5D}" sibTransId="{0F0E03B9-BD80-466E-92D6-A11A6BD20B48}"/>
    <dgm:cxn modelId="{49CDF452-3126-47BA-ACA9-BB51A53BE563}" srcId="{83EEFEC0-A791-4D72-98F1-3255EF049AD9}" destId="{1B0290FD-94EA-4172-8235-5BF9D9C91969}" srcOrd="0" destOrd="0" parTransId="{CEE6D1E3-B58D-4382-9D50-057C39202493}" sibTransId="{4022DFB9-BB93-46C8-A6A7-441152A45744}"/>
    <dgm:cxn modelId="{2573FC56-91C4-45B0-B881-140AC05C9B65}" type="presOf" srcId="{093EC713-14CE-403A-BA96-3DC3796B1EE2}" destId="{D884907B-ECD4-4F89-BA4D-736F835A04B0}" srcOrd="0" destOrd="0" presId="urn:microsoft.com/office/officeart/2005/8/layout/vProcess5"/>
    <dgm:cxn modelId="{B04DCADC-B280-4406-AE15-08DD54214EFC}" type="presOf" srcId="{364950C2-76EC-4A35-AE22-3E55E77C4054}" destId="{398E8E75-84C6-4EDE-802F-736B1B3DAB9D}" srcOrd="0" destOrd="0" presId="urn:microsoft.com/office/officeart/2005/8/layout/vProcess5"/>
    <dgm:cxn modelId="{204AB8A5-145F-4AB8-AE23-CFFBD90E3BD8}" type="presOf" srcId="{1B0290FD-94EA-4172-8235-5BF9D9C91969}" destId="{2D45C792-66FD-406D-857B-A9798FCB25AF}" srcOrd="1" destOrd="0" presId="urn:microsoft.com/office/officeart/2005/8/layout/vProcess5"/>
    <dgm:cxn modelId="{6C169EA0-5597-42D5-8D6C-53C99C901282}" type="presOf" srcId="{093EC713-14CE-403A-BA96-3DC3796B1EE2}" destId="{2342275A-95F9-41DF-82C1-36C38A618705}" srcOrd="1" destOrd="0" presId="urn:microsoft.com/office/officeart/2005/8/layout/vProcess5"/>
    <dgm:cxn modelId="{615E5CA8-C049-4C00-8DFE-BA0847E19ED5}" srcId="{83EEFEC0-A791-4D72-98F1-3255EF049AD9}" destId="{093EC713-14CE-403A-BA96-3DC3796B1EE2}" srcOrd="3" destOrd="0" parTransId="{E8999594-19E8-41E7-9577-4A1ACCAF78B1}" sibTransId="{925688AB-F632-490F-B44E-2D980663EDC0}"/>
    <dgm:cxn modelId="{4ED747B3-60BE-4201-9A82-B7865D392934}" type="presOf" srcId="{364950C2-76EC-4A35-AE22-3E55E77C4054}" destId="{C40AF3C3-011F-426D-AE5E-1269B24CADB1}" srcOrd="1" destOrd="0" presId="urn:microsoft.com/office/officeart/2005/8/layout/vProcess5"/>
    <dgm:cxn modelId="{C7D5F228-D5AF-4B9E-899D-BCC28AF45435}" type="presOf" srcId="{0F0E03B9-BD80-466E-92D6-A11A6BD20B48}" destId="{7AB7433E-3174-402F-842D-3F1C8468C9C2}" srcOrd="0" destOrd="0" presId="urn:microsoft.com/office/officeart/2005/8/layout/vProcess5"/>
    <dgm:cxn modelId="{272DBAB7-C9E1-4E7E-A2F6-8A0808356086}" srcId="{83EEFEC0-A791-4D72-98F1-3255EF049AD9}" destId="{96959A01-D058-4F23-854C-2A4DEEBB9764}" srcOrd="1" destOrd="0" parTransId="{F3C9DD8C-B2F1-4327-8246-0FD82E401E1C}" sibTransId="{3BC4E1EB-3456-4558-A50D-1C2323D07BC7}"/>
    <dgm:cxn modelId="{123D40B5-DAC7-4293-9DD9-B8B815D7FBDA}" type="presOf" srcId="{96959A01-D058-4F23-854C-2A4DEEBB9764}" destId="{28705B68-2466-43EB-BD04-9380843318E9}" srcOrd="0" destOrd="0" presId="urn:microsoft.com/office/officeart/2005/8/layout/vProcess5"/>
    <dgm:cxn modelId="{D5FDBF1B-903A-4E6F-8CF4-AB01D5EBAD78}" type="presOf" srcId="{83EEFEC0-A791-4D72-98F1-3255EF049AD9}" destId="{2933B395-B0F4-467F-993D-0560788AF748}" srcOrd="0" destOrd="0" presId="urn:microsoft.com/office/officeart/2005/8/layout/vProcess5"/>
    <dgm:cxn modelId="{106DEC41-6B12-4781-A1A2-AE0B19E05FF1}" type="presOf" srcId="{3BC4E1EB-3456-4558-A50D-1C2323D07BC7}" destId="{8CD622CA-ABE2-43AF-B283-973A91657752}" srcOrd="0" destOrd="0" presId="urn:microsoft.com/office/officeart/2005/8/layout/vProcess5"/>
    <dgm:cxn modelId="{ED32E0C7-19C9-4915-80AA-1427AD80A1C3}" type="presOf" srcId="{4022DFB9-BB93-46C8-A6A7-441152A45744}" destId="{3B247F53-17CC-4B1B-BFE2-A474F956C72A}" srcOrd="0" destOrd="0" presId="urn:microsoft.com/office/officeart/2005/8/layout/vProcess5"/>
    <dgm:cxn modelId="{A326AE48-C8D0-45B4-8210-B4EE6E4B64E2}" type="presOf" srcId="{1B0290FD-94EA-4172-8235-5BF9D9C91969}" destId="{54DB4EFC-0DF7-4106-BE53-58B55A0F2903}" srcOrd="0" destOrd="0" presId="urn:microsoft.com/office/officeart/2005/8/layout/vProcess5"/>
    <dgm:cxn modelId="{D9DBC4AB-79F1-4F33-AFBE-B9929C92EB15}" type="presOf" srcId="{96959A01-D058-4F23-854C-2A4DEEBB9764}" destId="{9ECC866C-696A-40FF-B2AB-1F030138664D}" srcOrd="1" destOrd="0" presId="urn:microsoft.com/office/officeart/2005/8/layout/vProcess5"/>
    <dgm:cxn modelId="{635923D0-0BA4-41FF-A757-D3A7982CE84C}" type="presParOf" srcId="{2933B395-B0F4-467F-993D-0560788AF748}" destId="{A40B3679-854C-4059-AA39-70E0A786DC45}" srcOrd="0" destOrd="0" presId="urn:microsoft.com/office/officeart/2005/8/layout/vProcess5"/>
    <dgm:cxn modelId="{ACF82E61-BC76-4052-9972-A110D784A1CD}" type="presParOf" srcId="{2933B395-B0F4-467F-993D-0560788AF748}" destId="{54DB4EFC-0DF7-4106-BE53-58B55A0F2903}" srcOrd="1" destOrd="0" presId="urn:microsoft.com/office/officeart/2005/8/layout/vProcess5"/>
    <dgm:cxn modelId="{D4B0D8C1-E023-490E-995C-A02D90AEAC49}" type="presParOf" srcId="{2933B395-B0F4-467F-993D-0560788AF748}" destId="{28705B68-2466-43EB-BD04-9380843318E9}" srcOrd="2" destOrd="0" presId="urn:microsoft.com/office/officeart/2005/8/layout/vProcess5"/>
    <dgm:cxn modelId="{C2601E54-B759-492B-A206-F4BDB60E55A6}" type="presParOf" srcId="{2933B395-B0F4-467F-993D-0560788AF748}" destId="{398E8E75-84C6-4EDE-802F-736B1B3DAB9D}" srcOrd="3" destOrd="0" presId="urn:microsoft.com/office/officeart/2005/8/layout/vProcess5"/>
    <dgm:cxn modelId="{93C87BA1-BF36-492A-BBA2-360AFE25374F}" type="presParOf" srcId="{2933B395-B0F4-467F-993D-0560788AF748}" destId="{D884907B-ECD4-4F89-BA4D-736F835A04B0}" srcOrd="4" destOrd="0" presId="urn:microsoft.com/office/officeart/2005/8/layout/vProcess5"/>
    <dgm:cxn modelId="{E0DE6698-3767-4139-A8FE-79C4E7C4EB4A}" type="presParOf" srcId="{2933B395-B0F4-467F-993D-0560788AF748}" destId="{3B247F53-17CC-4B1B-BFE2-A474F956C72A}" srcOrd="5" destOrd="0" presId="urn:microsoft.com/office/officeart/2005/8/layout/vProcess5"/>
    <dgm:cxn modelId="{FAC9BB8A-7598-44AD-9CB3-EEF029D6C50E}" type="presParOf" srcId="{2933B395-B0F4-467F-993D-0560788AF748}" destId="{8CD622CA-ABE2-43AF-B283-973A91657752}" srcOrd="6" destOrd="0" presId="urn:microsoft.com/office/officeart/2005/8/layout/vProcess5"/>
    <dgm:cxn modelId="{709D7115-6A47-4571-9D59-3F3F06385DE9}" type="presParOf" srcId="{2933B395-B0F4-467F-993D-0560788AF748}" destId="{7AB7433E-3174-402F-842D-3F1C8468C9C2}" srcOrd="7" destOrd="0" presId="urn:microsoft.com/office/officeart/2005/8/layout/vProcess5"/>
    <dgm:cxn modelId="{A6D1BC51-569D-4E8C-B563-2A1AF6CB3438}" type="presParOf" srcId="{2933B395-B0F4-467F-993D-0560788AF748}" destId="{2D45C792-66FD-406D-857B-A9798FCB25AF}" srcOrd="8" destOrd="0" presId="urn:microsoft.com/office/officeart/2005/8/layout/vProcess5"/>
    <dgm:cxn modelId="{1C8A25BB-4A09-4E69-9CDB-BE3E9BEA072D}" type="presParOf" srcId="{2933B395-B0F4-467F-993D-0560788AF748}" destId="{9ECC866C-696A-40FF-B2AB-1F030138664D}" srcOrd="9" destOrd="0" presId="urn:microsoft.com/office/officeart/2005/8/layout/vProcess5"/>
    <dgm:cxn modelId="{A648633B-0F2D-4D25-8FFA-A1DCF52083F6}" type="presParOf" srcId="{2933B395-B0F4-467F-993D-0560788AF748}" destId="{C40AF3C3-011F-426D-AE5E-1269B24CADB1}" srcOrd="10" destOrd="0" presId="urn:microsoft.com/office/officeart/2005/8/layout/vProcess5"/>
    <dgm:cxn modelId="{B489DB38-44D2-44AC-AE44-C79422FF62F8}" type="presParOf" srcId="{2933B395-B0F4-467F-993D-0560788AF748}" destId="{2342275A-95F9-41DF-82C1-36C38A61870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768EFC-856F-44F1-9F13-9B0BAA4B975B}"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3A3FF3DD-D915-472D-AB81-FA56F0BE9A3F}">
      <dgm:prSet/>
      <dgm:spPr/>
      <dgm:t>
        <a:bodyPr/>
        <a:lstStyle/>
        <a:p>
          <a:r>
            <a:rPr lang="en-US"/>
            <a:t>Hot flashes, night sweats</a:t>
          </a:r>
        </a:p>
      </dgm:t>
    </dgm:pt>
    <dgm:pt modelId="{6406588F-1A06-497D-B3E6-969B292DFCEA}" type="parTrans" cxnId="{29E361C0-D7DC-4B41-B6A0-B05C3EA91B4D}">
      <dgm:prSet/>
      <dgm:spPr/>
      <dgm:t>
        <a:bodyPr/>
        <a:lstStyle/>
        <a:p>
          <a:endParaRPr lang="en-US"/>
        </a:p>
      </dgm:t>
    </dgm:pt>
    <dgm:pt modelId="{B0C00FBC-214C-4C62-8B91-664BD7FE1B6E}" type="sibTrans" cxnId="{29E361C0-D7DC-4B41-B6A0-B05C3EA91B4D}">
      <dgm:prSet/>
      <dgm:spPr/>
      <dgm:t>
        <a:bodyPr/>
        <a:lstStyle/>
        <a:p>
          <a:endParaRPr lang="en-US"/>
        </a:p>
      </dgm:t>
    </dgm:pt>
    <dgm:pt modelId="{35CD6638-1958-41EA-97D9-6D57497DB1A6}">
      <dgm:prSet/>
      <dgm:spPr/>
      <dgm:t>
        <a:bodyPr/>
        <a:lstStyle/>
        <a:p>
          <a:r>
            <a:rPr lang="en-US"/>
            <a:t>Complex dosing best to use product and follow dosing instructions</a:t>
          </a:r>
        </a:p>
      </dgm:t>
    </dgm:pt>
    <dgm:pt modelId="{FE5A23DF-D730-47D3-9FE7-7E3F48F4493A}" type="parTrans" cxnId="{2D692806-D828-4F18-8308-922AB9EDDCEC}">
      <dgm:prSet/>
      <dgm:spPr/>
      <dgm:t>
        <a:bodyPr/>
        <a:lstStyle/>
        <a:p>
          <a:endParaRPr lang="en-US"/>
        </a:p>
      </dgm:t>
    </dgm:pt>
    <dgm:pt modelId="{03664562-6A9C-4357-A0E6-67686A5164BB}" type="sibTrans" cxnId="{2D692806-D828-4F18-8308-922AB9EDDCEC}">
      <dgm:prSet/>
      <dgm:spPr/>
      <dgm:t>
        <a:bodyPr/>
        <a:lstStyle/>
        <a:p>
          <a:endParaRPr lang="en-US"/>
        </a:p>
      </dgm:t>
    </dgm:pt>
    <dgm:pt modelId="{4E0E4270-FD90-4CD3-9F40-1D43560A5E32}">
      <dgm:prSet/>
      <dgm:spPr/>
      <dgm:t>
        <a:bodyPr/>
        <a:lstStyle/>
        <a:p>
          <a:r>
            <a:rPr lang="en-US"/>
            <a:t>Avoid if E+ CA</a:t>
          </a:r>
        </a:p>
      </dgm:t>
    </dgm:pt>
    <dgm:pt modelId="{AE38D687-9C2E-401D-8567-838D3B301015}" type="parTrans" cxnId="{0849009F-74B6-4FB6-A485-710AD7E72436}">
      <dgm:prSet/>
      <dgm:spPr/>
      <dgm:t>
        <a:bodyPr/>
        <a:lstStyle/>
        <a:p>
          <a:endParaRPr lang="en-US"/>
        </a:p>
      </dgm:t>
    </dgm:pt>
    <dgm:pt modelId="{A51EAA3C-B0EF-43E5-A19C-E4F48A02A3CB}" type="sibTrans" cxnId="{0849009F-74B6-4FB6-A485-710AD7E72436}">
      <dgm:prSet/>
      <dgm:spPr/>
      <dgm:t>
        <a:bodyPr/>
        <a:lstStyle/>
        <a:p>
          <a:endParaRPr lang="en-US"/>
        </a:p>
      </dgm:t>
    </dgm:pt>
    <dgm:pt modelId="{EC63D851-F3CF-44DC-97AC-7E4BE9476DA8}">
      <dgm:prSet/>
      <dgm:spPr/>
      <dgm:t>
        <a:bodyPr/>
        <a:lstStyle/>
        <a:p>
          <a:r>
            <a:rPr lang="en-US"/>
            <a:t>has been used in Germany for more than 20 years</a:t>
          </a:r>
        </a:p>
      </dgm:t>
    </dgm:pt>
    <dgm:pt modelId="{7833A031-3F02-43A7-9E18-366977D816BD}" type="parTrans" cxnId="{06CA429E-E887-45C9-93C7-D7AAC3256FE6}">
      <dgm:prSet/>
      <dgm:spPr/>
      <dgm:t>
        <a:bodyPr/>
        <a:lstStyle/>
        <a:p>
          <a:endParaRPr lang="en-US"/>
        </a:p>
      </dgm:t>
    </dgm:pt>
    <dgm:pt modelId="{15603DD0-EA25-41A0-98D8-1B37A5944AD6}" type="sibTrans" cxnId="{06CA429E-E887-45C9-93C7-D7AAC3256FE6}">
      <dgm:prSet/>
      <dgm:spPr/>
      <dgm:t>
        <a:bodyPr/>
        <a:lstStyle/>
        <a:p>
          <a:endParaRPr lang="en-US"/>
        </a:p>
      </dgm:t>
    </dgm:pt>
    <dgm:pt modelId="{24CB12FD-B07B-4F91-B2A6-EB795F8159B1}" type="pres">
      <dgm:prSet presAssocID="{72768EFC-856F-44F1-9F13-9B0BAA4B975B}" presName="Name0" presStyleCnt="0">
        <dgm:presLayoutVars>
          <dgm:dir/>
          <dgm:animLvl val="lvl"/>
          <dgm:resizeHandles val="exact"/>
        </dgm:presLayoutVars>
      </dgm:prSet>
      <dgm:spPr/>
      <dgm:t>
        <a:bodyPr/>
        <a:lstStyle/>
        <a:p>
          <a:endParaRPr lang="en-US"/>
        </a:p>
      </dgm:t>
    </dgm:pt>
    <dgm:pt modelId="{1B3E7CB6-EF3A-4D1D-8A26-AB3064FB0052}" type="pres">
      <dgm:prSet presAssocID="{3A3FF3DD-D915-472D-AB81-FA56F0BE9A3F}" presName="linNode" presStyleCnt="0"/>
      <dgm:spPr/>
    </dgm:pt>
    <dgm:pt modelId="{B34AAD90-D2B4-4142-AA9C-625B38436465}" type="pres">
      <dgm:prSet presAssocID="{3A3FF3DD-D915-472D-AB81-FA56F0BE9A3F}" presName="parentText" presStyleLbl="node1" presStyleIdx="0" presStyleCnt="4">
        <dgm:presLayoutVars>
          <dgm:chMax val="1"/>
          <dgm:bulletEnabled val="1"/>
        </dgm:presLayoutVars>
      </dgm:prSet>
      <dgm:spPr/>
      <dgm:t>
        <a:bodyPr/>
        <a:lstStyle/>
        <a:p>
          <a:endParaRPr lang="en-US"/>
        </a:p>
      </dgm:t>
    </dgm:pt>
    <dgm:pt modelId="{D0D6D238-E116-4068-950E-E2DD7C1855D1}" type="pres">
      <dgm:prSet presAssocID="{B0C00FBC-214C-4C62-8B91-664BD7FE1B6E}" presName="sp" presStyleCnt="0"/>
      <dgm:spPr/>
    </dgm:pt>
    <dgm:pt modelId="{897E5E73-6350-4113-A966-EB41E5D7DE6E}" type="pres">
      <dgm:prSet presAssocID="{35CD6638-1958-41EA-97D9-6D57497DB1A6}" presName="linNode" presStyleCnt="0"/>
      <dgm:spPr/>
    </dgm:pt>
    <dgm:pt modelId="{D70F28D4-E4E5-4014-8CF8-D9AB95614545}" type="pres">
      <dgm:prSet presAssocID="{35CD6638-1958-41EA-97D9-6D57497DB1A6}" presName="parentText" presStyleLbl="node1" presStyleIdx="1" presStyleCnt="4">
        <dgm:presLayoutVars>
          <dgm:chMax val="1"/>
          <dgm:bulletEnabled val="1"/>
        </dgm:presLayoutVars>
      </dgm:prSet>
      <dgm:spPr/>
      <dgm:t>
        <a:bodyPr/>
        <a:lstStyle/>
        <a:p>
          <a:endParaRPr lang="en-US"/>
        </a:p>
      </dgm:t>
    </dgm:pt>
    <dgm:pt modelId="{9475D826-A29D-4866-BA6D-8A4BA6F5C92E}" type="pres">
      <dgm:prSet presAssocID="{03664562-6A9C-4357-A0E6-67686A5164BB}" presName="sp" presStyleCnt="0"/>
      <dgm:spPr/>
    </dgm:pt>
    <dgm:pt modelId="{927CE3B9-0D63-45E1-88AE-A1AC1FBFFA98}" type="pres">
      <dgm:prSet presAssocID="{4E0E4270-FD90-4CD3-9F40-1D43560A5E32}" presName="linNode" presStyleCnt="0"/>
      <dgm:spPr/>
    </dgm:pt>
    <dgm:pt modelId="{CE19BA6A-11A3-4F8E-9DAC-09983AEE587C}" type="pres">
      <dgm:prSet presAssocID="{4E0E4270-FD90-4CD3-9F40-1D43560A5E32}" presName="parentText" presStyleLbl="node1" presStyleIdx="2" presStyleCnt="4">
        <dgm:presLayoutVars>
          <dgm:chMax val="1"/>
          <dgm:bulletEnabled val="1"/>
        </dgm:presLayoutVars>
      </dgm:prSet>
      <dgm:spPr/>
      <dgm:t>
        <a:bodyPr/>
        <a:lstStyle/>
        <a:p>
          <a:endParaRPr lang="en-US"/>
        </a:p>
      </dgm:t>
    </dgm:pt>
    <dgm:pt modelId="{E3F2074D-7927-4E68-91CB-A96DDB572A8B}" type="pres">
      <dgm:prSet presAssocID="{A51EAA3C-B0EF-43E5-A19C-E4F48A02A3CB}" presName="sp" presStyleCnt="0"/>
      <dgm:spPr/>
    </dgm:pt>
    <dgm:pt modelId="{D6A8A9B1-0F10-4FC1-9CF4-C2940CA406E3}" type="pres">
      <dgm:prSet presAssocID="{EC63D851-F3CF-44DC-97AC-7E4BE9476DA8}" presName="linNode" presStyleCnt="0"/>
      <dgm:spPr/>
    </dgm:pt>
    <dgm:pt modelId="{89ECE674-CE11-4646-9E14-4130EB48BFFA}" type="pres">
      <dgm:prSet presAssocID="{EC63D851-F3CF-44DC-97AC-7E4BE9476DA8}" presName="parentText" presStyleLbl="node1" presStyleIdx="3" presStyleCnt="4">
        <dgm:presLayoutVars>
          <dgm:chMax val="1"/>
          <dgm:bulletEnabled val="1"/>
        </dgm:presLayoutVars>
      </dgm:prSet>
      <dgm:spPr/>
      <dgm:t>
        <a:bodyPr/>
        <a:lstStyle/>
        <a:p>
          <a:endParaRPr lang="en-US"/>
        </a:p>
      </dgm:t>
    </dgm:pt>
  </dgm:ptLst>
  <dgm:cxnLst>
    <dgm:cxn modelId="{0849009F-74B6-4FB6-A485-710AD7E72436}" srcId="{72768EFC-856F-44F1-9F13-9B0BAA4B975B}" destId="{4E0E4270-FD90-4CD3-9F40-1D43560A5E32}" srcOrd="2" destOrd="0" parTransId="{AE38D687-9C2E-401D-8567-838D3B301015}" sibTransId="{A51EAA3C-B0EF-43E5-A19C-E4F48A02A3CB}"/>
    <dgm:cxn modelId="{06CA429E-E887-45C9-93C7-D7AAC3256FE6}" srcId="{72768EFC-856F-44F1-9F13-9B0BAA4B975B}" destId="{EC63D851-F3CF-44DC-97AC-7E4BE9476DA8}" srcOrd="3" destOrd="0" parTransId="{7833A031-3F02-43A7-9E18-366977D816BD}" sibTransId="{15603DD0-EA25-41A0-98D8-1B37A5944AD6}"/>
    <dgm:cxn modelId="{3415AA7E-00CC-4183-8D67-5ED94490AC96}" type="presOf" srcId="{35CD6638-1958-41EA-97D9-6D57497DB1A6}" destId="{D70F28D4-E4E5-4014-8CF8-D9AB95614545}" srcOrd="0" destOrd="0" presId="urn:microsoft.com/office/officeart/2005/8/layout/vList5"/>
    <dgm:cxn modelId="{BFB00AD9-6B37-4C76-8CDE-4D8D86BB49B2}" type="presOf" srcId="{3A3FF3DD-D915-472D-AB81-FA56F0BE9A3F}" destId="{B34AAD90-D2B4-4142-AA9C-625B38436465}" srcOrd="0" destOrd="0" presId="urn:microsoft.com/office/officeart/2005/8/layout/vList5"/>
    <dgm:cxn modelId="{29E361C0-D7DC-4B41-B6A0-B05C3EA91B4D}" srcId="{72768EFC-856F-44F1-9F13-9B0BAA4B975B}" destId="{3A3FF3DD-D915-472D-AB81-FA56F0BE9A3F}" srcOrd="0" destOrd="0" parTransId="{6406588F-1A06-497D-B3E6-969B292DFCEA}" sibTransId="{B0C00FBC-214C-4C62-8B91-664BD7FE1B6E}"/>
    <dgm:cxn modelId="{CDC32E4E-CC73-499C-8F15-B961D3958B0A}" type="presOf" srcId="{EC63D851-F3CF-44DC-97AC-7E4BE9476DA8}" destId="{89ECE674-CE11-4646-9E14-4130EB48BFFA}" srcOrd="0" destOrd="0" presId="urn:microsoft.com/office/officeart/2005/8/layout/vList5"/>
    <dgm:cxn modelId="{2D692806-D828-4F18-8308-922AB9EDDCEC}" srcId="{72768EFC-856F-44F1-9F13-9B0BAA4B975B}" destId="{35CD6638-1958-41EA-97D9-6D57497DB1A6}" srcOrd="1" destOrd="0" parTransId="{FE5A23DF-D730-47D3-9FE7-7E3F48F4493A}" sibTransId="{03664562-6A9C-4357-A0E6-67686A5164BB}"/>
    <dgm:cxn modelId="{3D400DF9-F3DC-4F6F-90ED-DEAF8590D84C}" type="presOf" srcId="{72768EFC-856F-44F1-9F13-9B0BAA4B975B}" destId="{24CB12FD-B07B-4F91-B2A6-EB795F8159B1}" srcOrd="0" destOrd="0" presId="urn:microsoft.com/office/officeart/2005/8/layout/vList5"/>
    <dgm:cxn modelId="{A659FE11-5C24-4EFB-8C99-3A183AC705A8}" type="presOf" srcId="{4E0E4270-FD90-4CD3-9F40-1D43560A5E32}" destId="{CE19BA6A-11A3-4F8E-9DAC-09983AEE587C}" srcOrd="0" destOrd="0" presId="urn:microsoft.com/office/officeart/2005/8/layout/vList5"/>
    <dgm:cxn modelId="{876B13D2-7C2D-47A3-BD7E-6FBF53F7BF06}" type="presParOf" srcId="{24CB12FD-B07B-4F91-B2A6-EB795F8159B1}" destId="{1B3E7CB6-EF3A-4D1D-8A26-AB3064FB0052}" srcOrd="0" destOrd="0" presId="urn:microsoft.com/office/officeart/2005/8/layout/vList5"/>
    <dgm:cxn modelId="{DB630F6B-692C-4A9F-9DA0-AD68D27C6211}" type="presParOf" srcId="{1B3E7CB6-EF3A-4D1D-8A26-AB3064FB0052}" destId="{B34AAD90-D2B4-4142-AA9C-625B38436465}" srcOrd="0" destOrd="0" presId="urn:microsoft.com/office/officeart/2005/8/layout/vList5"/>
    <dgm:cxn modelId="{DB5A32FD-B9F2-442C-BCF4-91B4F64AB276}" type="presParOf" srcId="{24CB12FD-B07B-4F91-B2A6-EB795F8159B1}" destId="{D0D6D238-E116-4068-950E-E2DD7C1855D1}" srcOrd="1" destOrd="0" presId="urn:microsoft.com/office/officeart/2005/8/layout/vList5"/>
    <dgm:cxn modelId="{716A4434-E7E5-450F-AAA8-2D70609C6692}" type="presParOf" srcId="{24CB12FD-B07B-4F91-B2A6-EB795F8159B1}" destId="{897E5E73-6350-4113-A966-EB41E5D7DE6E}" srcOrd="2" destOrd="0" presId="urn:microsoft.com/office/officeart/2005/8/layout/vList5"/>
    <dgm:cxn modelId="{BF0E58A7-E497-41D7-9C9D-9BC2FB5F4EB7}" type="presParOf" srcId="{897E5E73-6350-4113-A966-EB41E5D7DE6E}" destId="{D70F28D4-E4E5-4014-8CF8-D9AB95614545}" srcOrd="0" destOrd="0" presId="urn:microsoft.com/office/officeart/2005/8/layout/vList5"/>
    <dgm:cxn modelId="{2FA5597F-DC16-44B2-A59A-FC80F8436C14}" type="presParOf" srcId="{24CB12FD-B07B-4F91-B2A6-EB795F8159B1}" destId="{9475D826-A29D-4866-BA6D-8A4BA6F5C92E}" srcOrd="3" destOrd="0" presId="urn:microsoft.com/office/officeart/2005/8/layout/vList5"/>
    <dgm:cxn modelId="{4F02B485-41C6-4C17-85B8-15E1F77FBE2A}" type="presParOf" srcId="{24CB12FD-B07B-4F91-B2A6-EB795F8159B1}" destId="{927CE3B9-0D63-45E1-88AE-A1AC1FBFFA98}" srcOrd="4" destOrd="0" presId="urn:microsoft.com/office/officeart/2005/8/layout/vList5"/>
    <dgm:cxn modelId="{83D69139-5455-467A-B311-C95E8E99F95C}" type="presParOf" srcId="{927CE3B9-0D63-45E1-88AE-A1AC1FBFFA98}" destId="{CE19BA6A-11A3-4F8E-9DAC-09983AEE587C}" srcOrd="0" destOrd="0" presId="urn:microsoft.com/office/officeart/2005/8/layout/vList5"/>
    <dgm:cxn modelId="{AC1DB4C2-CC8D-4F39-8040-1E3AD1C0B6BE}" type="presParOf" srcId="{24CB12FD-B07B-4F91-B2A6-EB795F8159B1}" destId="{E3F2074D-7927-4E68-91CB-A96DDB572A8B}" srcOrd="5" destOrd="0" presId="urn:microsoft.com/office/officeart/2005/8/layout/vList5"/>
    <dgm:cxn modelId="{1DFCB2FC-4922-43D5-80FD-97AAC4F5E453}" type="presParOf" srcId="{24CB12FD-B07B-4F91-B2A6-EB795F8159B1}" destId="{D6A8A9B1-0F10-4FC1-9CF4-C2940CA406E3}" srcOrd="6" destOrd="0" presId="urn:microsoft.com/office/officeart/2005/8/layout/vList5"/>
    <dgm:cxn modelId="{8D9B5394-256B-4CC4-8470-D3F0ED5CD08A}" type="presParOf" srcId="{D6A8A9B1-0F10-4FC1-9CF4-C2940CA406E3}" destId="{89ECE674-CE11-4646-9E14-4130EB48BFF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18C1B03-1980-4B26-967D-36D4AAA53F0D}"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en-US"/>
        </a:p>
      </dgm:t>
    </dgm:pt>
    <dgm:pt modelId="{B3E57539-9B20-4228-88A7-4C6FCEDA74F9}">
      <dgm:prSet/>
      <dgm:spPr/>
      <dgm:t>
        <a:bodyPr/>
        <a:lstStyle/>
        <a:p>
          <a:r>
            <a:rPr lang="en-US"/>
            <a:t>influences postmenopausal symptoms like hot flashes and vaginal changes.  </a:t>
          </a:r>
        </a:p>
      </dgm:t>
    </dgm:pt>
    <dgm:pt modelId="{E6FD22A0-0D15-4768-8384-AB709E1B3B8B}" type="parTrans" cxnId="{5225C2F6-87FE-4E71-9A33-3D5084869F20}">
      <dgm:prSet/>
      <dgm:spPr/>
      <dgm:t>
        <a:bodyPr/>
        <a:lstStyle/>
        <a:p>
          <a:endParaRPr lang="en-US"/>
        </a:p>
      </dgm:t>
    </dgm:pt>
    <dgm:pt modelId="{D7B2E3C4-F556-4A94-A7F3-0362519146CB}" type="sibTrans" cxnId="{5225C2F6-87FE-4E71-9A33-3D5084869F20}">
      <dgm:prSet/>
      <dgm:spPr/>
      <dgm:t>
        <a:bodyPr/>
        <a:lstStyle/>
        <a:p>
          <a:endParaRPr lang="en-US"/>
        </a:p>
      </dgm:t>
    </dgm:pt>
    <dgm:pt modelId="{326AB440-EA46-47AF-B74A-439187878EA3}">
      <dgm:prSet/>
      <dgm:spPr/>
      <dgm:t>
        <a:bodyPr/>
        <a:lstStyle/>
        <a:p>
          <a:r>
            <a:rPr lang="en-US"/>
            <a:t>It might be used as an alternative compound in symptomatic patients with contraindications to estrogens</a:t>
          </a:r>
        </a:p>
      </dgm:t>
    </dgm:pt>
    <dgm:pt modelId="{0ED58CAC-6B9C-4765-A9E4-50F957C94A0C}" type="parTrans" cxnId="{72C92FF1-6142-4F84-8BF6-06312E051F75}">
      <dgm:prSet/>
      <dgm:spPr/>
      <dgm:t>
        <a:bodyPr/>
        <a:lstStyle/>
        <a:p>
          <a:endParaRPr lang="en-US"/>
        </a:p>
      </dgm:t>
    </dgm:pt>
    <dgm:pt modelId="{4A8C784E-8EE8-4CB8-9D08-E6861E4DD75D}" type="sibTrans" cxnId="{72C92FF1-6142-4F84-8BF6-06312E051F75}">
      <dgm:prSet/>
      <dgm:spPr/>
      <dgm:t>
        <a:bodyPr/>
        <a:lstStyle/>
        <a:p>
          <a:endParaRPr lang="en-US"/>
        </a:p>
      </dgm:t>
    </dgm:pt>
    <dgm:pt modelId="{A8E3CFD7-6AC5-49E4-BAD7-A894C4FFB92F}">
      <dgm:prSet/>
      <dgm:spPr/>
      <dgm:t>
        <a:bodyPr/>
        <a:lstStyle/>
        <a:p>
          <a:r>
            <a:rPr lang="en-US"/>
            <a:t>500 IU/day</a:t>
          </a:r>
        </a:p>
      </dgm:t>
    </dgm:pt>
    <dgm:pt modelId="{78232D15-717E-442D-893B-17025C37DA9C}" type="parTrans" cxnId="{6D36D056-BC63-4298-8D36-DE738E57CCF8}">
      <dgm:prSet/>
      <dgm:spPr/>
      <dgm:t>
        <a:bodyPr/>
        <a:lstStyle/>
        <a:p>
          <a:endParaRPr lang="en-US"/>
        </a:p>
      </dgm:t>
    </dgm:pt>
    <dgm:pt modelId="{F52EA6E0-7884-404A-9836-5A9357F839E7}" type="sibTrans" cxnId="{6D36D056-BC63-4298-8D36-DE738E57CCF8}">
      <dgm:prSet/>
      <dgm:spPr/>
      <dgm:t>
        <a:bodyPr/>
        <a:lstStyle/>
        <a:p>
          <a:endParaRPr lang="en-US"/>
        </a:p>
      </dgm:t>
    </dgm:pt>
    <dgm:pt modelId="{CB09CDEC-1CF0-4BCC-998E-AFB9E48AA3FF}">
      <dgm:prSet/>
      <dgm:spPr/>
      <dgm:t>
        <a:bodyPr/>
        <a:lstStyle/>
        <a:p>
          <a:r>
            <a:rPr lang="en-US"/>
            <a:t>Do not exceed dosing and avoid in smokers</a:t>
          </a:r>
        </a:p>
      </dgm:t>
    </dgm:pt>
    <dgm:pt modelId="{E2558C85-3258-4D25-BBFA-8DA1734775B4}" type="parTrans" cxnId="{EEDAB611-DBD5-41C6-9FE3-79A9F469E2DE}">
      <dgm:prSet/>
      <dgm:spPr/>
      <dgm:t>
        <a:bodyPr/>
        <a:lstStyle/>
        <a:p>
          <a:endParaRPr lang="en-US"/>
        </a:p>
      </dgm:t>
    </dgm:pt>
    <dgm:pt modelId="{689A594E-7BBF-41DE-8BB8-870F645488D8}" type="sibTrans" cxnId="{EEDAB611-DBD5-41C6-9FE3-79A9F469E2DE}">
      <dgm:prSet/>
      <dgm:spPr/>
      <dgm:t>
        <a:bodyPr/>
        <a:lstStyle/>
        <a:p>
          <a:endParaRPr lang="en-US"/>
        </a:p>
      </dgm:t>
    </dgm:pt>
    <dgm:pt modelId="{68807F30-DB63-4EA5-BA7D-4859D1405A04}" type="pres">
      <dgm:prSet presAssocID="{618C1B03-1980-4B26-967D-36D4AAA53F0D}" presName="linearFlow" presStyleCnt="0">
        <dgm:presLayoutVars>
          <dgm:resizeHandles val="exact"/>
        </dgm:presLayoutVars>
      </dgm:prSet>
      <dgm:spPr/>
      <dgm:t>
        <a:bodyPr/>
        <a:lstStyle/>
        <a:p>
          <a:endParaRPr lang="en-US"/>
        </a:p>
      </dgm:t>
    </dgm:pt>
    <dgm:pt modelId="{27CF832B-325B-43F4-9D16-71EB669BDCB2}" type="pres">
      <dgm:prSet presAssocID="{B3E57539-9B20-4228-88A7-4C6FCEDA74F9}" presName="node" presStyleLbl="node1" presStyleIdx="0" presStyleCnt="4">
        <dgm:presLayoutVars>
          <dgm:bulletEnabled val="1"/>
        </dgm:presLayoutVars>
      </dgm:prSet>
      <dgm:spPr/>
      <dgm:t>
        <a:bodyPr/>
        <a:lstStyle/>
        <a:p>
          <a:endParaRPr lang="en-US"/>
        </a:p>
      </dgm:t>
    </dgm:pt>
    <dgm:pt modelId="{2C2E6521-EA33-43B1-B2BF-3CA440DB3A77}" type="pres">
      <dgm:prSet presAssocID="{D7B2E3C4-F556-4A94-A7F3-0362519146CB}" presName="sibTrans" presStyleLbl="sibTrans2D1" presStyleIdx="0" presStyleCnt="3"/>
      <dgm:spPr/>
      <dgm:t>
        <a:bodyPr/>
        <a:lstStyle/>
        <a:p>
          <a:endParaRPr lang="en-US"/>
        </a:p>
      </dgm:t>
    </dgm:pt>
    <dgm:pt modelId="{ED3013D5-7CA5-4BBF-A7C4-85BFBF1CCE9D}" type="pres">
      <dgm:prSet presAssocID="{D7B2E3C4-F556-4A94-A7F3-0362519146CB}" presName="connectorText" presStyleLbl="sibTrans2D1" presStyleIdx="0" presStyleCnt="3"/>
      <dgm:spPr/>
      <dgm:t>
        <a:bodyPr/>
        <a:lstStyle/>
        <a:p>
          <a:endParaRPr lang="en-US"/>
        </a:p>
      </dgm:t>
    </dgm:pt>
    <dgm:pt modelId="{3E4C915F-1ACA-43DC-84FE-69321533EA19}" type="pres">
      <dgm:prSet presAssocID="{326AB440-EA46-47AF-B74A-439187878EA3}" presName="node" presStyleLbl="node1" presStyleIdx="1" presStyleCnt="4">
        <dgm:presLayoutVars>
          <dgm:bulletEnabled val="1"/>
        </dgm:presLayoutVars>
      </dgm:prSet>
      <dgm:spPr/>
      <dgm:t>
        <a:bodyPr/>
        <a:lstStyle/>
        <a:p>
          <a:endParaRPr lang="en-US"/>
        </a:p>
      </dgm:t>
    </dgm:pt>
    <dgm:pt modelId="{6DC2BF32-EECF-48D8-893D-A6C1F92FEB64}" type="pres">
      <dgm:prSet presAssocID="{4A8C784E-8EE8-4CB8-9D08-E6861E4DD75D}" presName="sibTrans" presStyleLbl="sibTrans2D1" presStyleIdx="1" presStyleCnt="3"/>
      <dgm:spPr/>
      <dgm:t>
        <a:bodyPr/>
        <a:lstStyle/>
        <a:p>
          <a:endParaRPr lang="en-US"/>
        </a:p>
      </dgm:t>
    </dgm:pt>
    <dgm:pt modelId="{B4742D74-2506-4964-9405-5D14C59EB1F0}" type="pres">
      <dgm:prSet presAssocID="{4A8C784E-8EE8-4CB8-9D08-E6861E4DD75D}" presName="connectorText" presStyleLbl="sibTrans2D1" presStyleIdx="1" presStyleCnt="3"/>
      <dgm:spPr/>
      <dgm:t>
        <a:bodyPr/>
        <a:lstStyle/>
        <a:p>
          <a:endParaRPr lang="en-US"/>
        </a:p>
      </dgm:t>
    </dgm:pt>
    <dgm:pt modelId="{469E9CE6-6F8F-4285-B5CF-6E3E4CA5611F}" type="pres">
      <dgm:prSet presAssocID="{A8E3CFD7-6AC5-49E4-BAD7-A894C4FFB92F}" presName="node" presStyleLbl="node1" presStyleIdx="2" presStyleCnt="4">
        <dgm:presLayoutVars>
          <dgm:bulletEnabled val="1"/>
        </dgm:presLayoutVars>
      </dgm:prSet>
      <dgm:spPr/>
      <dgm:t>
        <a:bodyPr/>
        <a:lstStyle/>
        <a:p>
          <a:endParaRPr lang="en-US"/>
        </a:p>
      </dgm:t>
    </dgm:pt>
    <dgm:pt modelId="{65793229-779C-4B6E-9514-A9714C047877}" type="pres">
      <dgm:prSet presAssocID="{F52EA6E0-7884-404A-9836-5A9357F839E7}" presName="sibTrans" presStyleLbl="sibTrans2D1" presStyleIdx="2" presStyleCnt="3"/>
      <dgm:spPr/>
      <dgm:t>
        <a:bodyPr/>
        <a:lstStyle/>
        <a:p>
          <a:endParaRPr lang="en-US"/>
        </a:p>
      </dgm:t>
    </dgm:pt>
    <dgm:pt modelId="{4C041171-6959-4E9F-9E44-F3FFFA3F3EED}" type="pres">
      <dgm:prSet presAssocID="{F52EA6E0-7884-404A-9836-5A9357F839E7}" presName="connectorText" presStyleLbl="sibTrans2D1" presStyleIdx="2" presStyleCnt="3"/>
      <dgm:spPr/>
      <dgm:t>
        <a:bodyPr/>
        <a:lstStyle/>
        <a:p>
          <a:endParaRPr lang="en-US"/>
        </a:p>
      </dgm:t>
    </dgm:pt>
    <dgm:pt modelId="{C16453CE-D04B-4326-8CAB-79E743FE4612}" type="pres">
      <dgm:prSet presAssocID="{CB09CDEC-1CF0-4BCC-998E-AFB9E48AA3FF}" presName="node" presStyleLbl="node1" presStyleIdx="3" presStyleCnt="4">
        <dgm:presLayoutVars>
          <dgm:bulletEnabled val="1"/>
        </dgm:presLayoutVars>
      </dgm:prSet>
      <dgm:spPr/>
      <dgm:t>
        <a:bodyPr/>
        <a:lstStyle/>
        <a:p>
          <a:endParaRPr lang="en-US"/>
        </a:p>
      </dgm:t>
    </dgm:pt>
  </dgm:ptLst>
  <dgm:cxnLst>
    <dgm:cxn modelId="{00D56379-5657-444A-920C-C1B5B968F4CD}" type="presOf" srcId="{D7B2E3C4-F556-4A94-A7F3-0362519146CB}" destId="{ED3013D5-7CA5-4BBF-A7C4-85BFBF1CCE9D}" srcOrd="1" destOrd="0" presId="urn:microsoft.com/office/officeart/2005/8/layout/process2"/>
    <dgm:cxn modelId="{20350FFB-AE94-41AA-9444-827C9ADF9D73}" type="presOf" srcId="{A8E3CFD7-6AC5-49E4-BAD7-A894C4FFB92F}" destId="{469E9CE6-6F8F-4285-B5CF-6E3E4CA5611F}" srcOrd="0" destOrd="0" presId="urn:microsoft.com/office/officeart/2005/8/layout/process2"/>
    <dgm:cxn modelId="{07FB02E6-E919-4F07-A151-F2D8B3591E51}" type="presOf" srcId="{326AB440-EA46-47AF-B74A-439187878EA3}" destId="{3E4C915F-1ACA-43DC-84FE-69321533EA19}" srcOrd="0" destOrd="0" presId="urn:microsoft.com/office/officeart/2005/8/layout/process2"/>
    <dgm:cxn modelId="{5225C2F6-87FE-4E71-9A33-3D5084869F20}" srcId="{618C1B03-1980-4B26-967D-36D4AAA53F0D}" destId="{B3E57539-9B20-4228-88A7-4C6FCEDA74F9}" srcOrd="0" destOrd="0" parTransId="{E6FD22A0-0D15-4768-8384-AB709E1B3B8B}" sibTransId="{D7B2E3C4-F556-4A94-A7F3-0362519146CB}"/>
    <dgm:cxn modelId="{5150D481-ED52-40A0-B2BA-44A3E7DD0337}" type="presOf" srcId="{4A8C784E-8EE8-4CB8-9D08-E6861E4DD75D}" destId="{6DC2BF32-EECF-48D8-893D-A6C1F92FEB64}" srcOrd="0" destOrd="0" presId="urn:microsoft.com/office/officeart/2005/8/layout/process2"/>
    <dgm:cxn modelId="{6D36D056-BC63-4298-8D36-DE738E57CCF8}" srcId="{618C1B03-1980-4B26-967D-36D4AAA53F0D}" destId="{A8E3CFD7-6AC5-49E4-BAD7-A894C4FFB92F}" srcOrd="2" destOrd="0" parTransId="{78232D15-717E-442D-893B-17025C37DA9C}" sibTransId="{F52EA6E0-7884-404A-9836-5A9357F839E7}"/>
    <dgm:cxn modelId="{8BD9E5C6-9FA5-4B1B-8162-EA38AA82DFD8}" type="presOf" srcId="{D7B2E3C4-F556-4A94-A7F3-0362519146CB}" destId="{2C2E6521-EA33-43B1-B2BF-3CA440DB3A77}" srcOrd="0" destOrd="0" presId="urn:microsoft.com/office/officeart/2005/8/layout/process2"/>
    <dgm:cxn modelId="{1E443936-FDA6-490C-A129-AF485042408B}" type="presOf" srcId="{F52EA6E0-7884-404A-9836-5A9357F839E7}" destId="{65793229-779C-4B6E-9514-A9714C047877}" srcOrd="0" destOrd="0" presId="urn:microsoft.com/office/officeart/2005/8/layout/process2"/>
    <dgm:cxn modelId="{4BD5CEC6-42EC-4B68-843A-F3563C84618C}" type="presOf" srcId="{B3E57539-9B20-4228-88A7-4C6FCEDA74F9}" destId="{27CF832B-325B-43F4-9D16-71EB669BDCB2}" srcOrd="0" destOrd="0" presId="urn:microsoft.com/office/officeart/2005/8/layout/process2"/>
    <dgm:cxn modelId="{ED535508-E89D-4ADC-833D-CFA8440E2F5B}" type="presOf" srcId="{CB09CDEC-1CF0-4BCC-998E-AFB9E48AA3FF}" destId="{C16453CE-D04B-4326-8CAB-79E743FE4612}" srcOrd="0" destOrd="0" presId="urn:microsoft.com/office/officeart/2005/8/layout/process2"/>
    <dgm:cxn modelId="{72C92FF1-6142-4F84-8BF6-06312E051F75}" srcId="{618C1B03-1980-4B26-967D-36D4AAA53F0D}" destId="{326AB440-EA46-47AF-B74A-439187878EA3}" srcOrd="1" destOrd="0" parTransId="{0ED58CAC-6B9C-4765-A9E4-50F957C94A0C}" sibTransId="{4A8C784E-8EE8-4CB8-9D08-E6861E4DD75D}"/>
    <dgm:cxn modelId="{8910645B-7642-49AC-B118-C16F6C1A63D7}" type="presOf" srcId="{618C1B03-1980-4B26-967D-36D4AAA53F0D}" destId="{68807F30-DB63-4EA5-BA7D-4859D1405A04}" srcOrd="0" destOrd="0" presId="urn:microsoft.com/office/officeart/2005/8/layout/process2"/>
    <dgm:cxn modelId="{BB06D5D1-B65C-40FF-936D-5C2E4EDB84CB}" type="presOf" srcId="{4A8C784E-8EE8-4CB8-9D08-E6861E4DD75D}" destId="{B4742D74-2506-4964-9405-5D14C59EB1F0}" srcOrd="1" destOrd="0" presId="urn:microsoft.com/office/officeart/2005/8/layout/process2"/>
    <dgm:cxn modelId="{A196DCB7-FD92-4DD4-878B-8C3D2FB1AB96}" type="presOf" srcId="{F52EA6E0-7884-404A-9836-5A9357F839E7}" destId="{4C041171-6959-4E9F-9E44-F3FFFA3F3EED}" srcOrd="1" destOrd="0" presId="urn:microsoft.com/office/officeart/2005/8/layout/process2"/>
    <dgm:cxn modelId="{EEDAB611-DBD5-41C6-9FE3-79A9F469E2DE}" srcId="{618C1B03-1980-4B26-967D-36D4AAA53F0D}" destId="{CB09CDEC-1CF0-4BCC-998E-AFB9E48AA3FF}" srcOrd="3" destOrd="0" parTransId="{E2558C85-3258-4D25-BBFA-8DA1734775B4}" sibTransId="{689A594E-7BBF-41DE-8BB8-870F645488D8}"/>
    <dgm:cxn modelId="{0B9FF522-E9E2-4EA6-96DD-5053CA8899FD}" type="presParOf" srcId="{68807F30-DB63-4EA5-BA7D-4859D1405A04}" destId="{27CF832B-325B-43F4-9D16-71EB669BDCB2}" srcOrd="0" destOrd="0" presId="urn:microsoft.com/office/officeart/2005/8/layout/process2"/>
    <dgm:cxn modelId="{B35FFCCB-9147-4086-A176-AFC93E086509}" type="presParOf" srcId="{68807F30-DB63-4EA5-BA7D-4859D1405A04}" destId="{2C2E6521-EA33-43B1-B2BF-3CA440DB3A77}" srcOrd="1" destOrd="0" presId="urn:microsoft.com/office/officeart/2005/8/layout/process2"/>
    <dgm:cxn modelId="{5D215683-C8AC-45D9-8254-CA9812D0B31D}" type="presParOf" srcId="{2C2E6521-EA33-43B1-B2BF-3CA440DB3A77}" destId="{ED3013D5-7CA5-4BBF-A7C4-85BFBF1CCE9D}" srcOrd="0" destOrd="0" presId="urn:microsoft.com/office/officeart/2005/8/layout/process2"/>
    <dgm:cxn modelId="{8316264B-8BD9-445B-B365-9177604258D4}" type="presParOf" srcId="{68807F30-DB63-4EA5-BA7D-4859D1405A04}" destId="{3E4C915F-1ACA-43DC-84FE-69321533EA19}" srcOrd="2" destOrd="0" presId="urn:microsoft.com/office/officeart/2005/8/layout/process2"/>
    <dgm:cxn modelId="{C9C24C3A-1DCA-4219-A8F8-CBF29A880588}" type="presParOf" srcId="{68807F30-DB63-4EA5-BA7D-4859D1405A04}" destId="{6DC2BF32-EECF-48D8-893D-A6C1F92FEB64}" srcOrd="3" destOrd="0" presId="urn:microsoft.com/office/officeart/2005/8/layout/process2"/>
    <dgm:cxn modelId="{C0315563-121A-459A-AED9-8DD858BAF696}" type="presParOf" srcId="{6DC2BF32-EECF-48D8-893D-A6C1F92FEB64}" destId="{B4742D74-2506-4964-9405-5D14C59EB1F0}" srcOrd="0" destOrd="0" presId="urn:microsoft.com/office/officeart/2005/8/layout/process2"/>
    <dgm:cxn modelId="{07DE4D56-6F55-4FF9-A430-580A899B0D1C}" type="presParOf" srcId="{68807F30-DB63-4EA5-BA7D-4859D1405A04}" destId="{469E9CE6-6F8F-4285-B5CF-6E3E4CA5611F}" srcOrd="4" destOrd="0" presId="urn:microsoft.com/office/officeart/2005/8/layout/process2"/>
    <dgm:cxn modelId="{7A3BA709-0AB9-431D-8B46-695A60475B1C}" type="presParOf" srcId="{68807F30-DB63-4EA5-BA7D-4859D1405A04}" destId="{65793229-779C-4B6E-9514-A9714C047877}" srcOrd="5" destOrd="0" presId="urn:microsoft.com/office/officeart/2005/8/layout/process2"/>
    <dgm:cxn modelId="{537CCF00-0112-4629-AB78-C7F26A8E0822}" type="presParOf" srcId="{65793229-779C-4B6E-9514-A9714C047877}" destId="{4C041171-6959-4E9F-9E44-F3FFFA3F3EED}" srcOrd="0" destOrd="0" presId="urn:microsoft.com/office/officeart/2005/8/layout/process2"/>
    <dgm:cxn modelId="{CF198FDB-6219-4B7A-AE0A-8F76BFDAE41C}" type="presParOf" srcId="{68807F30-DB63-4EA5-BA7D-4859D1405A04}" destId="{C16453CE-D04B-4326-8CAB-79E743FE461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20712E7-DCDA-4D4D-8A59-8FCE8BC18BF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0D1D4DF0-92C7-419D-8B96-534BFF70AE6C}">
      <dgm:prSet/>
      <dgm:spPr/>
      <dgm:t>
        <a:bodyPr/>
        <a:lstStyle/>
        <a:p>
          <a:r>
            <a:rPr lang="en-US"/>
            <a:t>Vitamin E vaginally</a:t>
          </a:r>
        </a:p>
      </dgm:t>
    </dgm:pt>
    <dgm:pt modelId="{666F0F83-EAF0-42A9-AD40-2D48473F65CD}" type="parTrans" cxnId="{F2F4DCD1-9EEF-4898-B0FC-27AD69173D8D}">
      <dgm:prSet/>
      <dgm:spPr/>
      <dgm:t>
        <a:bodyPr/>
        <a:lstStyle/>
        <a:p>
          <a:endParaRPr lang="en-US"/>
        </a:p>
      </dgm:t>
    </dgm:pt>
    <dgm:pt modelId="{2FB9C908-5C7B-445F-BBC1-6DF8772C3E2E}" type="sibTrans" cxnId="{F2F4DCD1-9EEF-4898-B0FC-27AD69173D8D}">
      <dgm:prSet/>
      <dgm:spPr/>
      <dgm:t>
        <a:bodyPr/>
        <a:lstStyle/>
        <a:p>
          <a:endParaRPr lang="en-US"/>
        </a:p>
      </dgm:t>
    </dgm:pt>
    <dgm:pt modelId="{82AB7DB8-ACDB-45FE-A876-219E0C536B38}">
      <dgm:prSet/>
      <dgm:spPr/>
      <dgm:t>
        <a:bodyPr/>
        <a:lstStyle/>
        <a:p>
          <a:r>
            <a:rPr lang="en-US"/>
            <a:t>Hyaluronic acid vaginally </a:t>
          </a:r>
        </a:p>
      </dgm:t>
    </dgm:pt>
    <dgm:pt modelId="{11B53559-F5E2-4823-AD15-5FD183137EA0}" type="parTrans" cxnId="{F821CFA7-B777-4ADD-BBCA-31D319948BA3}">
      <dgm:prSet/>
      <dgm:spPr/>
      <dgm:t>
        <a:bodyPr/>
        <a:lstStyle/>
        <a:p>
          <a:endParaRPr lang="en-US"/>
        </a:p>
      </dgm:t>
    </dgm:pt>
    <dgm:pt modelId="{A17EF2BC-DF50-48BC-883F-0A1618DE2BB8}" type="sibTrans" cxnId="{F821CFA7-B777-4ADD-BBCA-31D319948BA3}">
      <dgm:prSet/>
      <dgm:spPr/>
      <dgm:t>
        <a:bodyPr/>
        <a:lstStyle/>
        <a:p>
          <a:endParaRPr lang="en-US"/>
        </a:p>
      </dgm:t>
    </dgm:pt>
    <dgm:pt modelId="{FA1E3428-2A9E-4420-9552-6442B66019C7}">
      <dgm:prSet/>
      <dgm:spPr/>
      <dgm:t>
        <a:bodyPr/>
        <a:lstStyle/>
        <a:p>
          <a:r>
            <a:rPr lang="en-US"/>
            <a:t>Vaginal DHEA</a:t>
          </a:r>
        </a:p>
      </dgm:t>
    </dgm:pt>
    <dgm:pt modelId="{E7A075E8-B9D6-44AE-8960-61FC55A7B0CD}" type="parTrans" cxnId="{E743619B-BF42-403B-AEEF-BA52CF224987}">
      <dgm:prSet/>
      <dgm:spPr/>
      <dgm:t>
        <a:bodyPr/>
        <a:lstStyle/>
        <a:p>
          <a:endParaRPr lang="en-US"/>
        </a:p>
      </dgm:t>
    </dgm:pt>
    <dgm:pt modelId="{15B96F67-DBAC-484D-A8AC-004A82730934}" type="sibTrans" cxnId="{E743619B-BF42-403B-AEEF-BA52CF224987}">
      <dgm:prSet/>
      <dgm:spPr/>
      <dgm:t>
        <a:bodyPr/>
        <a:lstStyle/>
        <a:p>
          <a:endParaRPr lang="en-US"/>
        </a:p>
      </dgm:t>
    </dgm:pt>
    <dgm:pt modelId="{B5B65844-9BE8-40ED-A44A-52BD79DDD566}">
      <dgm:prSet/>
      <dgm:spPr/>
      <dgm:t>
        <a:bodyPr/>
        <a:lstStyle/>
        <a:p>
          <a:r>
            <a:rPr lang="en-US"/>
            <a:t>Sex more often</a:t>
          </a:r>
        </a:p>
      </dgm:t>
    </dgm:pt>
    <dgm:pt modelId="{6FAB17A5-C15E-4457-8BEE-2921249B088B}" type="parTrans" cxnId="{C0AB6D7A-4AC5-458F-8695-E5CE742ACC11}">
      <dgm:prSet/>
      <dgm:spPr/>
      <dgm:t>
        <a:bodyPr/>
        <a:lstStyle/>
        <a:p>
          <a:endParaRPr lang="en-US"/>
        </a:p>
      </dgm:t>
    </dgm:pt>
    <dgm:pt modelId="{5DAB340C-AE46-4D0E-9402-14179D244BBA}" type="sibTrans" cxnId="{C0AB6D7A-4AC5-458F-8695-E5CE742ACC11}">
      <dgm:prSet/>
      <dgm:spPr/>
      <dgm:t>
        <a:bodyPr/>
        <a:lstStyle/>
        <a:p>
          <a:endParaRPr lang="en-US"/>
        </a:p>
      </dgm:t>
    </dgm:pt>
    <dgm:pt modelId="{C19C8B67-4387-4CA6-AC17-AA9F5F2CC3FA}">
      <dgm:prSet/>
      <dgm:spPr/>
      <dgm:t>
        <a:bodyPr/>
        <a:lstStyle/>
        <a:p>
          <a:r>
            <a:rPr lang="en-US"/>
            <a:t>Vaginal estradiol</a:t>
          </a:r>
        </a:p>
      </dgm:t>
    </dgm:pt>
    <dgm:pt modelId="{36AC8CD9-36D9-40ED-A7DD-4F9CFA9742AF}" type="parTrans" cxnId="{F75E339B-BDFA-42FF-B5AD-BEEFF49F3664}">
      <dgm:prSet/>
      <dgm:spPr/>
      <dgm:t>
        <a:bodyPr/>
        <a:lstStyle/>
        <a:p>
          <a:endParaRPr lang="en-US"/>
        </a:p>
      </dgm:t>
    </dgm:pt>
    <dgm:pt modelId="{AC7F0622-0367-4BAF-80CB-C49F94ABC61A}" type="sibTrans" cxnId="{F75E339B-BDFA-42FF-B5AD-BEEFF49F3664}">
      <dgm:prSet/>
      <dgm:spPr/>
      <dgm:t>
        <a:bodyPr/>
        <a:lstStyle/>
        <a:p>
          <a:endParaRPr lang="en-US"/>
        </a:p>
      </dgm:t>
    </dgm:pt>
    <dgm:pt modelId="{567C0BFC-889D-4777-A251-E35D164E973C}">
      <dgm:prSet/>
      <dgm:spPr/>
      <dgm:t>
        <a:bodyPr/>
        <a:lstStyle/>
        <a:p>
          <a:r>
            <a:rPr lang="en-US"/>
            <a:t>Pueraria mirifica 25-100mg/day for at least 6 months</a:t>
          </a:r>
        </a:p>
      </dgm:t>
    </dgm:pt>
    <dgm:pt modelId="{F00DC749-751C-48F5-9A39-F7EB4BD81597}" type="parTrans" cxnId="{F81563E7-E959-4F7B-9C04-6C8665F9CBCC}">
      <dgm:prSet/>
      <dgm:spPr/>
      <dgm:t>
        <a:bodyPr/>
        <a:lstStyle/>
        <a:p>
          <a:endParaRPr lang="en-US"/>
        </a:p>
      </dgm:t>
    </dgm:pt>
    <dgm:pt modelId="{34D71AAC-605C-4A25-BF31-23DB73926A0D}" type="sibTrans" cxnId="{F81563E7-E959-4F7B-9C04-6C8665F9CBCC}">
      <dgm:prSet/>
      <dgm:spPr/>
      <dgm:t>
        <a:bodyPr/>
        <a:lstStyle/>
        <a:p>
          <a:endParaRPr lang="en-US"/>
        </a:p>
      </dgm:t>
    </dgm:pt>
    <dgm:pt modelId="{2370D610-377E-41FA-AA01-93820A7A2A8F}" type="pres">
      <dgm:prSet presAssocID="{620712E7-DCDA-4D4D-8A59-8FCE8BC18BFD}" presName="linear" presStyleCnt="0">
        <dgm:presLayoutVars>
          <dgm:dir/>
          <dgm:animLvl val="lvl"/>
          <dgm:resizeHandles val="exact"/>
        </dgm:presLayoutVars>
      </dgm:prSet>
      <dgm:spPr/>
      <dgm:t>
        <a:bodyPr/>
        <a:lstStyle/>
        <a:p>
          <a:endParaRPr lang="en-US"/>
        </a:p>
      </dgm:t>
    </dgm:pt>
    <dgm:pt modelId="{BC1CFDBE-5187-4534-9D67-E317B2F74B0A}" type="pres">
      <dgm:prSet presAssocID="{0D1D4DF0-92C7-419D-8B96-534BFF70AE6C}" presName="parentLin" presStyleCnt="0"/>
      <dgm:spPr/>
    </dgm:pt>
    <dgm:pt modelId="{232ADCC2-8BD7-4706-A39A-99586E9CA71F}" type="pres">
      <dgm:prSet presAssocID="{0D1D4DF0-92C7-419D-8B96-534BFF70AE6C}" presName="parentLeftMargin" presStyleLbl="node1" presStyleIdx="0" presStyleCnt="6"/>
      <dgm:spPr/>
      <dgm:t>
        <a:bodyPr/>
        <a:lstStyle/>
        <a:p>
          <a:endParaRPr lang="en-US"/>
        </a:p>
      </dgm:t>
    </dgm:pt>
    <dgm:pt modelId="{A30B1FED-1B80-4DC1-814D-2893B917BB60}" type="pres">
      <dgm:prSet presAssocID="{0D1D4DF0-92C7-419D-8B96-534BFF70AE6C}" presName="parentText" presStyleLbl="node1" presStyleIdx="0" presStyleCnt="6">
        <dgm:presLayoutVars>
          <dgm:chMax val="0"/>
          <dgm:bulletEnabled val="1"/>
        </dgm:presLayoutVars>
      </dgm:prSet>
      <dgm:spPr/>
      <dgm:t>
        <a:bodyPr/>
        <a:lstStyle/>
        <a:p>
          <a:endParaRPr lang="en-US"/>
        </a:p>
      </dgm:t>
    </dgm:pt>
    <dgm:pt modelId="{2D86F53A-B07F-4DDF-9D3F-4D3486F105AC}" type="pres">
      <dgm:prSet presAssocID="{0D1D4DF0-92C7-419D-8B96-534BFF70AE6C}" presName="negativeSpace" presStyleCnt="0"/>
      <dgm:spPr/>
    </dgm:pt>
    <dgm:pt modelId="{7CB05584-8F7F-4A73-B6B0-B74737FF6DC3}" type="pres">
      <dgm:prSet presAssocID="{0D1D4DF0-92C7-419D-8B96-534BFF70AE6C}" presName="childText" presStyleLbl="conFgAcc1" presStyleIdx="0" presStyleCnt="6">
        <dgm:presLayoutVars>
          <dgm:bulletEnabled val="1"/>
        </dgm:presLayoutVars>
      </dgm:prSet>
      <dgm:spPr/>
    </dgm:pt>
    <dgm:pt modelId="{6E55630A-1621-4318-A2FF-FEB2CF263BD3}" type="pres">
      <dgm:prSet presAssocID="{2FB9C908-5C7B-445F-BBC1-6DF8772C3E2E}" presName="spaceBetweenRectangles" presStyleCnt="0"/>
      <dgm:spPr/>
    </dgm:pt>
    <dgm:pt modelId="{A24C02C9-DF1F-4EF3-8C85-AA7E36D0B651}" type="pres">
      <dgm:prSet presAssocID="{82AB7DB8-ACDB-45FE-A876-219E0C536B38}" presName="parentLin" presStyleCnt="0"/>
      <dgm:spPr/>
    </dgm:pt>
    <dgm:pt modelId="{8430D7C1-2E15-48B6-A8FC-F88F67D6AD9D}" type="pres">
      <dgm:prSet presAssocID="{82AB7DB8-ACDB-45FE-A876-219E0C536B38}" presName="parentLeftMargin" presStyleLbl="node1" presStyleIdx="0" presStyleCnt="6"/>
      <dgm:spPr/>
      <dgm:t>
        <a:bodyPr/>
        <a:lstStyle/>
        <a:p>
          <a:endParaRPr lang="en-US"/>
        </a:p>
      </dgm:t>
    </dgm:pt>
    <dgm:pt modelId="{16373A0C-489B-4795-B73D-A0A98E864856}" type="pres">
      <dgm:prSet presAssocID="{82AB7DB8-ACDB-45FE-A876-219E0C536B38}" presName="parentText" presStyleLbl="node1" presStyleIdx="1" presStyleCnt="6">
        <dgm:presLayoutVars>
          <dgm:chMax val="0"/>
          <dgm:bulletEnabled val="1"/>
        </dgm:presLayoutVars>
      </dgm:prSet>
      <dgm:spPr/>
      <dgm:t>
        <a:bodyPr/>
        <a:lstStyle/>
        <a:p>
          <a:endParaRPr lang="en-US"/>
        </a:p>
      </dgm:t>
    </dgm:pt>
    <dgm:pt modelId="{8963BEEF-A35B-4A09-ABD8-92A303A55B64}" type="pres">
      <dgm:prSet presAssocID="{82AB7DB8-ACDB-45FE-A876-219E0C536B38}" presName="negativeSpace" presStyleCnt="0"/>
      <dgm:spPr/>
    </dgm:pt>
    <dgm:pt modelId="{8A56EF6B-5B9A-44BF-9F6D-66324BE8030E}" type="pres">
      <dgm:prSet presAssocID="{82AB7DB8-ACDB-45FE-A876-219E0C536B38}" presName="childText" presStyleLbl="conFgAcc1" presStyleIdx="1" presStyleCnt="6">
        <dgm:presLayoutVars>
          <dgm:bulletEnabled val="1"/>
        </dgm:presLayoutVars>
      </dgm:prSet>
      <dgm:spPr/>
    </dgm:pt>
    <dgm:pt modelId="{57680ECD-D331-432B-BEED-5E39FFB0BA8F}" type="pres">
      <dgm:prSet presAssocID="{A17EF2BC-DF50-48BC-883F-0A1618DE2BB8}" presName="spaceBetweenRectangles" presStyleCnt="0"/>
      <dgm:spPr/>
    </dgm:pt>
    <dgm:pt modelId="{9CBE72ED-1E59-4983-ABA4-6CC81640A8C3}" type="pres">
      <dgm:prSet presAssocID="{FA1E3428-2A9E-4420-9552-6442B66019C7}" presName="parentLin" presStyleCnt="0"/>
      <dgm:spPr/>
    </dgm:pt>
    <dgm:pt modelId="{A0C16A1E-83AD-4A63-8046-518028506297}" type="pres">
      <dgm:prSet presAssocID="{FA1E3428-2A9E-4420-9552-6442B66019C7}" presName="parentLeftMargin" presStyleLbl="node1" presStyleIdx="1" presStyleCnt="6"/>
      <dgm:spPr/>
      <dgm:t>
        <a:bodyPr/>
        <a:lstStyle/>
        <a:p>
          <a:endParaRPr lang="en-US"/>
        </a:p>
      </dgm:t>
    </dgm:pt>
    <dgm:pt modelId="{4BB05FA7-941D-414F-A374-C5DF99B6F519}" type="pres">
      <dgm:prSet presAssocID="{FA1E3428-2A9E-4420-9552-6442B66019C7}" presName="parentText" presStyleLbl="node1" presStyleIdx="2" presStyleCnt="6">
        <dgm:presLayoutVars>
          <dgm:chMax val="0"/>
          <dgm:bulletEnabled val="1"/>
        </dgm:presLayoutVars>
      </dgm:prSet>
      <dgm:spPr/>
      <dgm:t>
        <a:bodyPr/>
        <a:lstStyle/>
        <a:p>
          <a:endParaRPr lang="en-US"/>
        </a:p>
      </dgm:t>
    </dgm:pt>
    <dgm:pt modelId="{31728BBE-094F-451A-87E4-3BB333CA3257}" type="pres">
      <dgm:prSet presAssocID="{FA1E3428-2A9E-4420-9552-6442B66019C7}" presName="negativeSpace" presStyleCnt="0"/>
      <dgm:spPr/>
    </dgm:pt>
    <dgm:pt modelId="{732C5BD6-9A5D-4126-AD01-F186329BEFF2}" type="pres">
      <dgm:prSet presAssocID="{FA1E3428-2A9E-4420-9552-6442B66019C7}" presName="childText" presStyleLbl="conFgAcc1" presStyleIdx="2" presStyleCnt="6">
        <dgm:presLayoutVars>
          <dgm:bulletEnabled val="1"/>
        </dgm:presLayoutVars>
      </dgm:prSet>
      <dgm:spPr/>
    </dgm:pt>
    <dgm:pt modelId="{DCC56FCB-45B6-411E-B024-F5B7592863F1}" type="pres">
      <dgm:prSet presAssocID="{15B96F67-DBAC-484D-A8AC-004A82730934}" presName="spaceBetweenRectangles" presStyleCnt="0"/>
      <dgm:spPr/>
    </dgm:pt>
    <dgm:pt modelId="{5188B4A9-4646-4625-ADF6-F9C1223385D6}" type="pres">
      <dgm:prSet presAssocID="{B5B65844-9BE8-40ED-A44A-52BD79DDD566}" presName="parentLin" presStyleCnt="0"/>
      <dgm:spPr/>
    </dgm:pt>
    <dgm:pt modelId="{1BBAF8A7-491E-46D6-B774-243B44A3CB9E}" type="pres">
      <dgm:prSet presAssocID="{B5B65844-9BE8-40ED-A44A-52BD79DDD566}" presName="parentLeftMargin" presStyleLbl="node1" presStyleIdx="2" presStyleCnt="6"/>
      <dgm:spPr/>
      <dgm:t>
        <a:bodyPr/>
        <a:lstStyle/>
        <a:p>
          <a:endParaRPr lang="en-US"/>
        </a:p>
      </dgm:t>
    </dgm:pt>
    <dgm:pt modelId="{52A3D8E6-F3A9-4701-8EE7-FAADDFDC2BA2}" type="pres">
      <dgm:prSet presAssocID="{B5B65844-9BE8-40ED-A44A-52BD79DDD566}" presName="parentText" presStyleLbl="node1" presStyleIdx="3" presStyleCnt="6">
        <dgm:presLayoutVars>
          <dgm:chMax val="0"/>
          <dgm:bulletEnabled val="1"/>
        </dgm:presLayoutVars>
      </dgm:prSet>
      <dgm:spPr/>
      <dgm:t>
        <a:bodyPr/>
        <a:lstStyle/>
        <a:p>
          <a:endParaRPr lang="en-US"/>
        </a:p>
      </dgm:t>
    </dgm:pt>
    <dgm:pt modelId="{3F7389C6-2CCF-441B-A7D1-6CCEECA6929A}" type="pres">
      <dgm:prSet presAssocID="{B5B65844-9BE8-40ED-A44A-52BD79DDD566}" presName="negativeSpace" presStyleCnt="0"/>
      <dgm:spPr/>
    </dgm:pt>
    <dgm:pt modelId="{CA939F49-5465-4D24-AD47-9900317C50B2}" type="pres">
      <dgm:prSet presAssocID="{B5B65844-9BE8-40ED-A44A-52BD79DDD566}" presName="childText" presStyleLbl="conFgAcc1" presStyleIdx="3" presStyleCnt="6">
        <dgm:presLayoutVars>
          <dgm:bulletEnabled val="1"/>
        </dgm:presLayoutVars>
      </dgm:prSet>
      <dgm:spPr/>
    </dgm:pt>
    <dgm:pt modelId="{FC6E51CA-6E81-4154-ABB7-7944A02A77B0}" type="pres">
      <dgm:prSet presAssocID="{5DAB340C-AE46-4D0E-9402-14179D244BBA}" presName="spaceBetweenRectangles" presStyleCnt="0"/>
      <dgm:spPr/>
    </dgm:pt>
    <dgm:pt modelId="{FC48106E-7291-4DE1-AAD8-C250A15BB952}" type="pres">
      <dgm:prSet presAssocID="{C19C8B67-4387-4CA6-AC17-AA9F5F2CC3FA}" presName="parentLin" presStyleCnt="0"/>
      <dgm:spPr/>
    </dgm:pt>
    <dgm:pt modelId="{927F99B3-B0FC-4B34-9FCD-48F582658114}" type="pres">
      <dgm:prSet presAssocID="{C19C8B67-4387-4CA6-AC17-AA9F5F2CC3FA}" presName="parentLeftMargin" presStyleLbl="node1" presStyleIdx="3" presStyleCnt="6"/>
      <dgm:spPr/>
      <dgm:t>
        <a:bodyPr/>
        <a:lstStyle/>
        <a:p>
          <a:endParaRPr lang="en-US"/>
        </a:p>
      </dgm:t>
    </dgm:pt>
    <dgm:pt modelId="{A1F733AA-18FF-4E6F-AE8E-91CF7F267563}" type="pres">
      <dgm:prSet presAssocID="{C19C8B67-4387-4CA6-AC17-AA9F5F2CC3FA}" presName="parentText" presStyleLbl="node1" presStyleIdx="4" presStyleCnt="6">
        <dgm:presLayoutVars>
          <dgm:chMax val="0"/>
          <dgm:bulletEnabled val="1"/>
        </dgm:presLayoutVars>
      </dgm:prSet>
      <dgm:spPr/>
      <dgm:t>
        <a:bodyPr/>
        <a:lstStyle/>
        <a:p>
          <a:endParaRPr lang="en-US"/>
        </a:p>
      </dgm:t>
    </dgm:pt>
    <dgm:pt modelId="{3A893EAF-60D9-4264-88C2-95C2D773D35E}" type="pres">
      <dgm:prSet presAssocID="{C19C8B67-4387-4CA6-AC17-AA9F5F2CC3FA}" presName="negativeSpace" presStyleCnt="0"/>
      <dgm:spPr/>
    </dgm:pt>
    <dgm:pt modelId="{43819D49-C160-4626-A5AD-30BF2EE5E265}" type="pres">
      <dgm:prSet presAssocID="{C19C8B67-4387-4CA6-AC17-AA9F5F2CC3FA}" presName="childText" presStyleLbl="conFgAcc1" presStyleIdx="4" presStyleCnt="6">
        <dgm:presLayoutVars>
          <dgm:bulletEnabled val="1"/>
        </dgm:presLayoutVars>
      </dgm:prSet>
      <dgm:spPr/>
    </dgm:pt>
    <dgm:pt modelId="{9BBFD739-E56F-49A2-AF9B-16C567C38543}" type="pres">
      <dgm:prSet presAssocID="{AC7F0622-0367-4BAF-80CB-C49F94ABC61A}" presName="spaceBetweenRectangles" presStyleCnt="0"/>
      <dgm:spPr/>
    </dgm:pt>
    <dgm:pt modelId="{0E5C620A-74FB-429D-90AB-EF191621FECF}" type="pres">
      <dgm:prSet presAssocID="{567C0BFC-889D-4777-A251-E35D164E973C}" presName="parentLin" presStyleCnt="0"/>
      <dgm:spPr/>
    </dgm:pt>
    <dgm:pt modelId="{C22BB501-87BA-4E0B-8293-38D54237F7FE}" type="pres">
      <dgm:prSet presAssocID="{567C0BFC-889D-4777-A251-E35D164E973C}" presName="parentLeftMargin" presStyleLbl="node1" presStyleIdx="4" presStyleCnt="6"/>
      <dgm:spPr/>
      <dgm:t>
        <a:bodyPr/>
        <a:lstStyle/>
        <a:p>
          <a:endParaRPr lang="en-US"/>
        </a:p>
      </dgm:t>
    </dgm:pt>
    <dgm:pt modelId="{CE674B97-D599-493E-A943-5A152DEB2F36}" type="pres">
      <dgm:prSet presAssocID="{567C0BFC-889D-4777-A251-E35D164E973C}" presName="parentText" presStyleLbl="node1" presStyleIdx="5" presStyleCnt="6">
        <dgm:presLayoutVars>
          <dgm:chMax val="0"/>
          <dgm:bulletEnabled val="1"/>
        </dgm:presLayoutVars>
      </dgm:prSet>
      <dgm:spPr/>
      <dgm:t>
        <a:bodyPr/>
        <a:lstStyle/>
        <a:p>
          <a:endParaRPr lang="en-US"/>
        </a:p>
      </dgm:t>
    </dgm:pt>
    <dgm:pt modelId="{4B32B204-5665-453C-8682-4E70EF9CD3F9}" type="pres">
      <dgm:prSet presAssocID="{567C0BFC-889D-4777-A251-E35D164E973C}" presName="negativeSpace" presStyleCnt="0"/>
      <dgm:spPr/>
    </dgm:pt>
    <dgm:pt modelId="{52A776B2-3046-4C54-ABCB-1EE2ACB93D48}" type="pres">
      <dgm:prSet presAssocID="{567C0BFC-889D-4777-A251-E35D164E973C}" presName="childText" presStyleLbl="conFgAcc1" presStyleIdx="5" presStyleCnt="6">
        <dgm:presLayoutVars>
          <dgm:bulletEnabled val="1"/>
        </dgm:presLayoutVars>
      </dgm:prSet>
      <dgm:spPr/>
    </dgm:pt>
  </dgm:ptLst>
  <dgm:cxnLst>
    <dgm:cxn modelId="{3A401A2D-AA65-4829-9BB4-0BE8FD428C7D}" type="presOf" srcId="{C19C8B67-4387-4CA6-AC17-AA9F5F2CC3FA}" destId="{A1F733AA-18FF-4E6F-AE8E-91CF7F267563}" srcOrd="1" destOrd="0" presId="urn:microsoft.com/office/officeart/2005/8/layout/list1"/>
    <dgm:cxn modelId="{F75E339B-BDFA-42FF-B5AD-BEEFF49F3664}" srcId="{620712E7-DCDA-4D4D-8A59-8FCE8BC18BFD}" destId="{C19C8B67-4387-4CA6-AC17-AA9F5F2CC3FA}" srcOrd="4" destOrd="0" parTransId="{36AC8CD9-36D9-40ED-A7DD-4F9CFA9742AF}" sibTransId="{AC7F0622-0367-4BAF-80CB-C49F94ABC61A}"/>
    <dgm:cxn modelId="{E4D68B56-6CB7-433B-8C40-DB909D8EF614}" type="presOf" srcId="{567C0BFC-889D-4777-A251-E35D164E973C}" destId="{C22BB501-87BA-4E0B-8293-38D54237F7FE}" srcOrd="0" destOrd="0" presId="urn:microsoft.com/office/officeart/2005/8/layout/list1"/>
    <dgm:cxn modelId="{B9F230C2-3765-43C7-A72A-142680A8B067}" type="presOf" srcId="{82AB7DB8-ACDB-45FE-A876-219E0C536B38}" destId="{16373A0C-489B-4795-B73D-A0A98E864856}" srcOrd="1" destOrd="0" presId="urn:microsoft.com/office/officeart/2005/8/layout/list1"/>
    <dgm:cxn modelId="{C0AB6D7A-4AC5-458F-8695-E5CE742ACC11}" srcId="{620712E7-DCDA-4D4D-8A59-8FCE8BC18BFD}" destId="{B5B65844-9BE8-40ED-A44A-52BD79DDD566}" srcOrd="3" destOrd="0" parTransId="{6FAB17A5-C15E-4457-8BEE-2921249B088B}" sibTransId="{5DAB340C-AE46-4D0E-9402-14179D244BBA}"/>
    <dgm:cxn modelId="{423C1584-F346-4DAB-A04E-5CBA5D8F900F}" type="presOf" srcId="{B5B65844-9BE8-40ED-A44A-52BD79DDD566}" destId="{1BBAF8A7-491E-46D6-B774-243B44A3CB9E}" srcOrd="0" destOrd="0" presId="urn:microsoft.com/office/officeart/2005/8/layout/list1"/>
    <dgm:cxn modelId="{F78083CB-2FC3-43D7-979B-4FB0C11C1927}" type="presOf" srcId="{FA1E3428-2A9E-4420-9552-6442B66019C7}" destId="{A0C16A1E-83AD-4A63-8046-518028506297}" srcOrd="0" destOrd="0" presId="urn:microsoft.com/office/officeart/2005/8/layout/list1"/>
    <dgm:cxn modelId="{DB590877-F5ED-4AB7-BB4B-7B1991F91A4D}" type="presOf" srcId="{FA1E3428-2A9E-4420-9552-6442B66019C7}" destId="{4BB05FA7-941D-414F-A374-C5DF99B6F519}" srcOrd="1" destOrd="0" presId="urn:microsoft.com/office/officeart/2005/8/layout/list1"/>
    <dgm:cxn modelId="{670FB08B-0C45-45A3-9525-02632F6F11CF}" type="presOf" srcId="{0D1D4DF0-92C7-419D-8B96-534BFF70AE6C}" destId="{232ADCC2-8BD7-4706-A39A-99586E9CA71F}" srcOrd="0" destOrd="0" presId="urn:microsoft.com/office/officeart/2005/8/layout/list1"/>
    <dgm:cxn modelId="{522B1799-D680-4111-8083-54507CE6D361}" type="presOf" srcId="{82AB7DB8-ACDB-45FE-A876-219E0C536B38}" destId="{8430D7C1-2E15-48B6-A8FC-F88F67D6AD9D}" srcOrd="0" destOrd="0" presId="urn:microsoft.com/office/officeart/2005/8/layout/list1"/>
    <dgm:cxn modelId="{FB023017-3DBB-4DF3-ACFD-021923BCEF1E}" type="presOf" srcId="{620712E7-DCDA-4D4D-8A59-8FCE8BC18BFD}" destId="{2370D610-377E-41FA-AA01-93820A7A2A8F}" srcOrd="0" destOrd="0" presId="urn:microsoft.com/office/officeart/2005/8/layout/list1"/>
    <dgm:cxn modelId="{E743619B-BF42-403B-AEEF-BA52CF224987}" srcId="{620712E7-DCDA-4D4D-8A59-8FCE8BC18BFD}" destId="{FA1E3428-2A9E-4420-9552-6442B66019C7}" srcOrd="2" destOrd="0" parTransId="{E7A075E8-B9D6-44AE-8960-61FC55A7B0CD}" sibTransId="{15B96F67-DBAC-484D-A8AC-004A82730934}"/>
    <dgm:cxn modelId="{DC4A0C25-9917-4ADA-8854-F704408ECBC6}" type="presOf" srcId="{567C0BFC-889D-4777-A251-E35D164E973C}" destId="{CE674B97-D599-493E-A943-5A152DEB2F36}" srcOrd="1" destOrd="0" presId="urn:microsoft.com/office/officeart/2005/8/layout/list1"/>
    <dgm:cxn modelId="{F2F4DCD1-9EEF-4898-B0FC-27AD69173D8D}" srcId="{620712E7-DCDA-4D4D-8A59-8FCE8BC18BFD}" destId="{0D1D4DF0-92C7-419D-8B96-534BFF70AE6C}" srcOrd="0" destOrd="0" parTransId="{666F0F83-EAF0-42A9-AD40-2D48473F65CD}" sibTransId="{2FB9C908-5C7B-445F-BBC1-6DF8772C3E2E}"/>
    <dgm:cxn modelId="{F821CFA7-B777-4ADD-BBCA-31D319948BA3}" srcId="{620712E7-DCDA-4D4D-8A59-8FCE8BC18BFD}" destId="{82AB7DB8-ACDB-45FE-A876-219E0C536B38}" srcOrd="1" destOrd="0" parTransId="{11B53559-F5E2-4823-AD15-5FD183137EA0}" sibTransId="{A17EF2BC-DF50-48BC-883F-0A1618DE2BB8}"/>
    <dgm:cxn modelId="{F81563E7-E959-4F7B-9C04-6C8665F9CBCC}" srcId="{620712E7-DCDA-4D4D-8A59-8FCE8BC18BFD}" destId="{567C0BFC-889D-4777-A251-E35D164E973C}" srcOrd="5" destOrd="0" parTransId="{F00DC749-751C-48F5-9A39-F7EB4BD81597}" sibTransId="{34D71AAC-605C-4A25-BF31-23DB73926A0D}"/>
    <dgm:cxn modelId="{1CE2F5F5-C4F9-4E51-A125-1D7D7A67EBC5}" type="presOf" srcId="{B5B65844-9BE8-40ED-A44A-52BD79DDD566}" destId="{52A3D8E6-F3A9-4701-8EE7-FAADDFDC2BA2}" srcOrd="1" destOrd="0" presId="urn:microsoft.com/office/officeart/2005/8/layout/list1"/>
    <dgm:cxn modelId="{6BAD9170-0F98-43B0-B7BA-A34C9F2A2B2C}" type="presOf" srcId="{C19C8B67-4387-4CA6-AC17-AA9F5F2CC3FA}" destId="{927F99B3-B0FC-4B34-9FCD-48F582658114}" srcOrd="0" destOrd="0" presId="urn:microsoft.com/office/officeart/2005/8/layout/list1"/>
    <dgm:cxn modelId="{445D76D2-93B7-40BF-B8C5-3D755721EDAD}" type="presOf" srcId="{0D1D4DF0-92C7-419D-8B96-534BFF70AE6C}" destId="{A30B1FED-1B80-4DC1-814D-2893B917BB60}" srcOrd="1" destOrd="0" presId="urn:microsoft.com/office/officeart/2005/8/layout/list1"/>
    <dgm:cxn modelId="{7F5A2A93-1BCA-4F3D-ADEA-DFC15BDED6AD}" type="presParOf" srcId="{2370D610-377E-41FA-AA01-93820A7A2A8F}" destId="{BC1CFDBE-5187-4534-9D67-E317B2F74B0A}" srcOrd="0" destOrd="0" presId="urn:microsoft.com/office/officeart/2005/8/layout/list1"/>
    <dgm:cxn modelId="{0FAE1154-3A80-4551-89C9-B479DF8FF1BA}" type="presParOf" srcId="{BC1CFDBE-5187-4534-9D67-E317B2F74B0A}" destId="{232ADCC2-8BD7-4706-A39A-99586E9CA71F}" srcOrd="0" destOrd="0" presId="urn:microsoft.com/office/officeart/2005/8/layout/list1"/>
    <dgm:cxn modelId="{8B06F98F-E898-478A-8F14-B52B28ED1979}" type="presParOf" srcId="{BC1CFDBE-5187-4534-9D67-E317B2F74B0A}" destId="{A30B1FED-1B80-4DC1-814D-2893B917BB60}" srcOrd="1" destOrd="0" presId="urn:microsoft.com/office/officeart/2005/8/layout/list1"/>
    <dgm:cxn modelId="{7591F958-8D06-4807-9EA8-B748B382137A}" type="presParOf" srcId="{2370D610-377E-41FA-AA01-93820A7A2A8F}" destId="{2D86F53A-B07F-4DDF-9D3F-4D3486F105AC}" srcOrd="1" destOrd="0" presId="urn:microsoft.com/office/officeart/2005/8/layout/list1"/>
    <dgm:cxn modelId="{14B0A738-6402-4E37-A14C-F6B21D49E76C}" type="presParOf" srcId="{2370D610-377E-41FA-AA01-93820A7A2A8F}" destId="{7CB05584-8F7F-4A73-B6B0-B74737FF6DC3}" srcOrd="2" destOrd="0" presId="urn:microsoft.com/office/officeart/2005/8/layout/list1"/>
    <dgm:cxn modelId="{E42F5C53-D92F-4CD6-B2B7-E749EA71A646}" type="presParOf" srcId="{2370D610-377E-41FA-AA01-93820A7A2A8F}" destId="{6E55630A-1621-4318-A2FF-FEB2CF263BD3}" srcOrd="3" destOrd="0" presId="urn:microsoft.com/office/officeart/2005/8/layout/list1"/>
    <dgm:cxn modelId="{077F2BC5-6D80-42DE-A193-628002299E4C}" type="presParOf" srcId="{2370D610-377E-41FA-AA01-93820A7A2A8F}" destId="{A24C02C9-DF1F-4EF3-8C85-AA7E36D0B651}" srcOrd="4" destOrd="0" presId="urn:microsoft.com/office/officeart/2005/8/layout/list1"/>
    <dgm:cxn modelId="{78FB5243-0E8D-49A7-884A-E814FC795A5D}" type="presParOf" srcId="{A24C02C9-DF1F-4EF3-8C85-AA7E36D0B651}" destId="{8430D7C1-2E15-48B6-A8FC-F88F67D6AD9D}" srcOrd="0" destOrd="0" presId="urn:microsoft.com/office/officeart/2005/8/layout/list1"/>
    <dgm:cxn modelId="{CB7F99FC-0EC6-430A-85E6-C0488609DED5}" type="presParOf" srcId="{A24C02C9-DF1F-4EF3-8C85-AA7E36D0B651}" destId="{16373A0C-489B-4795-B73D-A0A98E864856}" srcOrd="1" destOrd="0" presId="urn:microsoft.com/office/officeart/2005/8/layout/list1"/>
    <dgm:cxn modelId="{68ABAD2D-EAE2-482D-949E-547859299D71}" type="presParOf" srcId="{2370D610-377E-41FA-AA01-93820A7A2A8F}" destId="{8963BEEF-A35B-4A09-ABD8-92A303A55B64}" srcOrd="5" destOrd="0" presId="urn:microsoft.com/office/officeart/2005/8/layout/list1"/>
    <dgm:cxn modelId="{BD3A0FDD-7FF3-4F2B-BC19-FE8D2A473698}" type="presParOf" srcId="{2370D610-377E-41FA-AA01-93820A7A2A8F}" destId="{8A56EF6B-5B9A-44BF-9F6D-66324BE8030E}" srcOrd="6" destOrd="0" presId="urn:microsoft.com/office/officeart/2005/8/layout/list1"/>
    <dgm:cxn modelId="{E85559F4-A867-4DA2-B604-8B5C2A3E28EC}" type="presParOf" srcId="{2370D610-377E-41FA-AA01-93820A7A2A8F}" destId="{57680ECD-D331-432B-BEED-5E39FFB0BA8F}" srcOrd="7" destOrd="0" presId="urn:microsoft.com/office/officeart/2005/8/layout/list1"/>
    <dgm:cxn modelId="{A7DAF7E3-D5F9-450E-910B-41CB7DE5D5B6}" type="presParOf" srcId="{2370D610-377E-41FA-AA01-93820A7A2A8F}" destId="{9CBE72ED-1E59-4983-ABA4-6CC81640A8C3}" srcOrd="8" destOrd="0" presId="urn:microsoft.com/office/officeart/2005/8/layout/list1"/>
    <dgm:cxn modelId="{EFA9E648-1296-409D-B457-DBFF5D000353}" type="presParOf" srcId="{9CBE72ED-1E59-4983-ABA4-6CC81640A8C3}" destId="{A0C16A1E-83AD-4A63-8046-518028506297}" srcOrd="0" destOrd="0" presId="urn:microsoft.com/office/officeart/2005/8/layout/list1"/>
    <dgm:cxn modelId="{1BAF0604-DB81-4B13-BF9F-AFB2EB5A1F7C}" type="presParOf" srcId="{9CBE72ED-1E59-4983-ABA4-6CC81640A8C3}" destId="{4BB05FA7-941D-414F-A374-C5DF99B6F519}" srcOrd="1" destOrd="0" presId="urn:microsoft.com/office/officeart/2005/8/layout/list1"/>
    <dgm:cxn modelId="{72BB2001-F4C5-4607-8091-F3821E548BEE}" type="presParOf" srcId="{2370D610-377E-41FA-AA01-93820A7A2A8F}" destId="{31728BBE-094F-451A-87E4-3BB333CA3257}" srcOrd="9" destOrd="0" presId="urn:microsoft.com/office/officeart/2005/8/layout/list1"/>
    <dgm:cxn modelId="{9722CE5C-6162-4FC5-9DC3-CF85FBB5000E}" type="presParOf" srcId="{2370D610-377E-41FA-AA01-93820A7A2A8F}" destId="{732C5BD6-9A5D-4126-AD01-F186329BEFF2}" srcOrd="10" destOrd="0" presId="urn:microsoft.com/office/officeart/2005/8/layout/list1"/>
    <dgm:cxn modelId="{AF524110-D7B9-4797-AD40-917AB5AA5C55}" type="presParOf" srcId="{2370D610-377E-41FA-AA01-93820A7A2A8F}" destId="{DCC56FCB-45B6-411E-B024-F5B7592863F1}" srcOrd="11" destOrd="0" presId="urn:microsoft.com/office/officeart/2005/8/layout/list1"/>
    <dgm:cxn modelId="{27473F94-592A-4C5D-9061-F80D360676D1}" type="presParOf" srcId="{2370D610-377E-41FA-AA01-93820A7A2A8F}" destId="{5188B4A9-4646-4625-ADF6-F9C1223385D6}" srcOrd="12" destOrd="0" presId="urn:microsoft.com/office/officeart/2005/8/layout/list1"/>
    <dgm:cxn modelId="{92FDBAC3-3A6F-4695-913B-B0E5DA7CDB2F}" type="presParOf" srcId="{5188B4A9-4646-4625-ADF6-F9C1223385D6}" destId="{1BBAF8A7-491E-46D6-B774-243B44A3CB9E}" srcOrd="0" destOrd="0" presId="urn:microsoft.com/office/officeart/2005/8/layout/list1"/>
    <dgm:cxn modelId="{26446DE6-32E1-4536-913F-16466EA3502F}" type="presParOf" srcId="{5188B4A9-4646-4625-ADF6-F9C1223385D6}" destId="{52A3D8E6-F3A9-4701-8EE7-FAADDFDC2BA2}" srcOrd="1" destOrd="0" presId="urn:microsoft.com/office/officeart/2005/8/layout/list1"/>
    <dgm:cxn modelId="{AA08D405-F3E6-40CD-8EEF-9C1EDD825CE8}" type="presParOf" srcId="{2370D610-377E-41FA-AA01-93820A7A2A8F}" destId="{3F7389C6-2CCF-441B-A7D1-6CCEECA6929A}" srcOrd="13" destOrd="0" presId="urn:microsoft.com/office/officeart/2005/8/layout/list1"/>
    <dgm:cxn modelId="{7D54BE14-1156-42AD-9A12-F7F8ACDD827E}" type="presParOf" srcId="{2370D610-377E-41FA-AA01-93820A7A2A8F}" destId="{CA939F49-5465-4D24-AD47-9900317C50B2}" srcOrd="14" destOrd="0" presId="urn:microsoft.com/office/officeart/2005/8/layout/list1"/>
    <dgm:cxn modelId="{0AE409D9-D98F-4711-852E-0574E50B50E8}" type="presParOf" srcId="{2370D610-377E-41FA-AA01-93820A7A2A8F}" destId="{FC6E51CA-6E81-4154-ABB7-7944A02A77B0}" srcOrd="15" destOrd="0" presId="urn:microsoft.com/office/officeart/2005/8/layout/list1"/>
    <dgm:cxn modelId="{19C88CCD-5B46-47C3-A6E2-642D59C9C244}" type="presParOf" srcId="{2370D610-377E-41FA-AA01-93820A7A2A8F}" destId="{FC48106E-7291-4DE1-AAD8-C250A15BB952}" srcOrd="16" destOrd="0" presId="urn:microsoft.com/office/officeart/2005/8/layout/list1"/>
    <dgm:cxn modelId="{B28DB320-BD5E-4DE5-8302-E39B251D97B7}" type="presParOf" srcId="{FC48106E-7291-4DE1-AAD8-C250A15BB952}" destId="{927F99B3-B0FC-4B34-9FCD-48F582658114}" srcOrd="0" destOrd="0" presId="urn:microsoft.com/office/officeart/2005/8/layout/list1"/>
    <dgm:cxn modelId="{08F4BBDC-5629-4F75-93A0-DD82C48909CB}" type="presParOf" srcId="{FC48106E-7291-4DE1-AAD8-C250A15BB952}" destId="{A1F733AA-18FF-4E6F-AE8E-91CF7F267563}" srcOrd="1" destOrd="0" presId="urn:microsoft.com/office/officeart/2005/8/layout/list1"/>
    <dgm:cxn modelId="{60740D67-8573-4592-BEE1-1E5D92AB58A9}" type="presParOf" srcId="{2370D610-377E-41FA-AA01-93820A7A2A8F}" destId="{3A893EAF-60D9-4264-88C2-95C2D773D35E}" srcOrd="17" destOrd="0" presId="urn:microsoft.com/office/officeart/2005/8/layout/list1"/>
    <dgm:cxn modelId="{C5272C9D-63AB-4906-8A05-E89057B85676}" type="presParOf" srcId="{2370D610-377E-41FA-AA01-93820A7A2A8F}" destId="{43819D49-C160-4626-A5AD-30BF2EE5E265}" srcOrd="18" destOrd="0" presId="urn:microsoft.com/office/officeart/2005/8/layout/list1"/>
    <dgm:cxn modelId="{88393117-82BF-406E-9DCD-95812367A759}" type="presParOf" srcId="{2370D610-377E-41FA-AA01-93820A7A2A8F}" destId="{9BBFD739-E56F-49A2-AF9B-16C567C38543}" srcOrd="19" destOrd="0" presId="urn:microsoft.com/office/officeart/2005/8/layout/list1"/>
    <dgm:cxn modelId="{07DA9A1F-615B-41FF-A888-741B2FAECD8A}" type="presParOf" srcId="{2370D610-377E-41FA-AA01-93820A7A2A8F}" destId="{0E5C620A-74FB-429D-90AB-EF191621FECF}" srcOrd="20" destOrd="0" presId="urn:microsoft.com/office/officeart/2005/8/layout/list1"/>
    <dgm:cxn modelId="{9438EC12-4506-43AC-8E55-6197517399DC}" type="presParOf" srcId="{0E5C620A-74FB-429D-90AB-EF191621FECF}" destId="{C22BB501-87BA-4E0B-8293-38D54237F7FE}" srcOrd="0" destOrd="0" presId="urn:microsoft.com/office/officeart/2005/8/layout/list1"/>
    <dgm:cxn modelId="{BA1558C3-D87E-4A11-95D8-8132667D6D91}" type="presParOf" srcId="{0E5C620A-74FB-429D-90AB-EF191621FECF}" destId="{CE674B97-D599-493E-A943-5A152DEB2F36}" srcOrd="1" destOrd="0" presId="urn:microsoft.com/office/officeart/2005/8/layout/list1"/>
    <dgm:cxn modelId="{F154113B-09B9-4CB7-8CE6-2B93A54C76B6}" type="presParOf" srcId="{2370D610-377E-41FA-AA01-93820A7A2A8F}" destId="{4B32B204-5665-453C-8682-4E70EF9CD3F9}" srcOrd="21" destOrd="0" presId="urn:microsoft.com/office/officeart/2005/8/layout/list1"/>
    <dgm:cxn modelId="{DF6D54BA-BE54-4C93-B39E-5CDCCAC41A4A}" type="presParOf" srcId="{2370D610-377E-41FA-AA01-93820A7A2A8F}" destId="{52A776B2-3046-4C54-ABCB-1EE2ACB93D4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F2BDB6-A934-4E99-9000-6C412680143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7C1F3EB-19FE-4679-9B1C-6DCA3A44783E}">
      <dgm:prSet/>
      <dgm:spPr/>
      <dgm:t>
        <a:bodyPr/>
        <a:lstStyle/>
        <a:p>
          <a:r>
            <a:rPr lang="en-US"/>
            <a:t>The menopause transition or peri menopause usually begins  between 45-55 years of age worldwide.</a:t>
          </a:r>
        </a:p>
      </dgm:t>
    </dgm:pt>
    <dgm:pt modelId="{4E9DD322-3B5B-4B66-BA24-CF1280BF415D}" type="parTrans" cxnId="{18B75255-F4F6-4C47-BAFC-110FAA0AF9F8}">
      <dgm:prSet/>
      <dgm:spPr/>
      <dgm:t>
        <a:bodyPr/>
        <a:lstStyle/>
        <a:p>
          <a:endParaRPr lang="en-US"/>
        </a:p>
      </dgm:t>
    </dgm:pt>
    <dgm:pt modelId="{0AB1955D-5831-4CA1-A822-3AF59477023A}" type="sibTrans" cxnId="{18B75255-F4F6-4C47-BAFC-110FAA0AF9F8}">
      <dgm:prSet/>
      <dgm:spPr/>
      <dgm:t>
        <a:bodyPr/>
        <a:lstStyle/>
        <a:p>
          <a:endParaRPr lang="en-US"/>
        </a:p>
      </dgm:t>
    </dgm:pt>
    <dgm:pt modelId="{748B32B8-20E3-4E3C-86CE-3E25C15B8C8B}">
      <dgm:prSet/>
      <dgm:spPr/>
      <dgm:t>
        <a:bodyPr/>
        <a:lstStyle/>
        <a:p>
          <a:r>
            <a:rPr lang="en-US"/>
            <a:t>This transition can last 7-14 years. </a:t>
          </a:r>
        </a:p>
      </dgm:t>
    </dgm:pt>
    <dgm:pt modelId="{4DA1C0F2-6C75-40F1-8631-A7A095AEEC5C}" type="parTrans" cxnId="{C016C801-9236-4D19-AC5A-274C85019173}">
      <dgm:prSet/>
      <dgm:spPr/>
      <dgm:t>
        <a:bodyPr/>
        <a:lstStyle/>
        <a:p>
          <a:endParaRPr lang="en-US"/>
        </a:p>
      </dgm:t>
    </dgm:pt>
    <dgm:pt modelId="{A3C7D21D-AB57-43A0-ADCB-F61072D4369D}" type="sibTrans" cxnId="{C016C801-9236-4D19-AC5A-274C85019173}">
      <dgm:prSet/>
      <dgm:spPr/>
      <dgm:t>
        <a:bodyPr/>
        <a:lstStyle/>
        <a:p>
          <a:endParaRPr lang="en-US"/>
        </a:p>
      </dgm:t>
    </dgm:pt>
    <dgm:pt modelId="{3D2E0D7B-23DA-4EFB-87EC-B2AF3279102B}">
      <dgm:prSet/>
      <dgm:spPr/>
      <dgm:t>
        <a:bodyPr/>
        <a:lstStyle/>
        <a:p>
          <a:r>
            <a:rPr lang="en-US"/>
            <a:t>Progesterone decreases </a:t>
          </a:r>
        </a:p>
      </dgm:t>
    </dgm:pt>
    <dgm:pt modelId="{2CB35EAD-D151-4B81-9D01-9AC814D6E2DA}" type="parTrans" cxnId="{7059093C-B55E-4A9F-895F-C895F1DAA18D}">
      <dgm:prSet/>
      <dgm:spPr/>
      <dgm:t>
        <a:bodyPr/>
        <a:lstStyle/>
        <a:p>
          <a:endParaRPr lang="en-US"/>
        </a:p>
      </dgm:t>
    </dgm:pt>
    <dgm:pt modelId="{CB1C9586-16C6-4455-BCB3-3563D5D7572F}" type="sibTrans" cxnId="{7059093C-B55E-4A9F-895F-C895F1DAA18D}">
      <dgm:prSet/>
      <dgm:spPr/>
      <dgm:t>
        <a:bodyPr/>
        <a:lstStyle/>
        <a:p>
          <a:endParaRPr lang="en-US"/>
        </a:p>
      </dgm:t>
    </dgm:pt>
    <dgm:pt modelId="{54C05D5B-2544-4246-A69C-10B3DA25AFDE}">
      <dgm:prSet/>
      <dgm:spPr/>
      <dgm:t>
        <a:bodyPr/>
        <a:lstStyle/>
        <a:p>
          <a:r>
            <a:rPr lang="en-US"/>
            <a:t>Estrogen and progesterone increase and decrease throughout this stage</a:t>
          </a:r>
          <a:br>
            <a:rPr lang="en-US"/>
          </a:br>
          <a:endParaRPr lang="en-US"/>
        </a:p>
      </dgm:t>
    </dgm:pt>
    <dgm:pt modelId="{9AF8B26C-BFC1-4AC4-BA72-30240F8372CF}" type="parTrans" cxnId="{5CD3F8FA-2BE5-46C2-804C-E9BA18997C3B}">
      <dgm:prSet/>
      <dgm:spPr/>
      <dgm:t>
        <a:bodyPr/>
        <a:lstStyle/>
        <a:p>
          <a:endParaRPr lang="en-US"/>
        </a:p>
      </dgm:t>
    </dgm:pt>
    <dgm:pt modelId="{E83016EB-E975-4B1C-8DFC-D5F8019F03B2}" type="sibTrans" cxnId="{5CD3F8FA-2BE5-46C2-804C-E9BA18997C3B}">
      <dgm:prSet/>
      <dgm:spPr/>
      <dgm:t>
        <a:bodyPr/>
        <a:lstStyle/>
        <a:p>
          <a:endParaRPr lang="en-US"/>
        </a:p>
      </dgm:t>
    </dgm:pt>
    <dgm:pt modelId="{B40AB843-F24B-472E-932C-CCFC38B653B4}" type="pres">
      <dgm:prSet presAssocID="{4EF2BDB6-A934-4E99-9000-6C4126801437}" presName="linear" presStyleCnt="0">
        <dgm:presLayoutVars>
          <dgm:animLvl val="lvl"/>
          <dgm:resizeHandles val="exact"/>
        </dgm:presLayoutVars>
      </dgm:prSet>
      <dgm:spPr/>
      <dgm:t>
        <a:bodyPr/>
        <a:lstStyle/>
        <a:p>
          <a:endParaRPr lang="en-US"/>
        </a:p>
      </dgm:t>
    </dgm:pt>
    <dgm:pt modelId="{FBE94707-4AA3-46BF-891C-056C82DDC002}" type="pres">
      <dgm:prSet presAssocID="{F7C1F3EB-19FE-4679-9B1C-6DCA3A44783E}" presName="parentText" presStyleLbl="node1" presStyleIdx="0" presStyleCnt="4">
        <dgm:presLayoutVars>
          <dgm:chMax val="0"/>
          <dgm:bulletEnabled val="1"/>
        </dgm:presLayoutVars>
      </dgm:prSet>
      <dgm:spPr/>
      <dgm:t>
        <a:bodyPr/>
        <a:lstStyle/>
        <a:p>
          <a:endParaRPr lang="en-US"/>
        </a:p>
      </dgm:t>
    </dgm:pt>
    <dgm:pt modelId="{468DBCFA-A0CC-40B3-A5A7-338E3FE38746}" type="pres">
      <dgm:prSet presAssocID="{0AB1955D-5831-4CA1-A822-3AF59477023A}" presName="spacer" presStyleCnt="0"/>
      <dgm:spPr/>
    </dgm:pt>
    <dgm:pt modelId="{4FB407EE-9545-4721-BF04-46B6A022CA82}" type="pres">
      <dgm:prSet presAssocID="{748B32B8-20E3-4E3C-86CE-3E25C15B8C8B}" presName="parentText" presStyleLbl="node1" presStyleIdx="1" presStyleCnt="4">
        <dgm:presLayoutVars>
          <dgm:chMax val="0"/>
          <dgm:bulletEnabled val="1"/>
        </dgm:presLayoutVars>
      </dgm:prSet>
      <dgm:spPr/>
      <dgm:t>
        <a:bodyPr/>
        <a:lstStyle/>
        <a:p>
          <a:endParaRPr lang="en-US"/>
        </a:p>
      </dgm:t>
    </dgm:pt>
    <dgm:pt modelId="{B7303D90-1EDA-4DDC-A948-92B7534D4AA1}" type="pres">
      <dgm:prSet presAssocID="{A3C7D21D-AB57-43A0-ADCB-F61072D4369D}" presName="spacer" presStyleCnt="0"/>
      <dgm:spPr/>
    </dgm:pt>
    <dgm:pt modelId="{9B5BEC8C-9DF1-48B8-AFAA-23239090284B}" type="pres">
      <dgm:prSet presAssocID="{3D2E0D7B-23DA-4EFB-87EC-B2AF3279102B}" presName="parentText" presStyleLbl="node1" presStyleIdx="2" presStyleCnt="4">
        <dgm:presLayoutVars>
          <dgm:chMax val="0"/>
          <dgm:bulletEnabled val="1"/>
        </dgm:presLayoutVars>
      </dgm:prSet>
      <dgm:spPr/>
      <dgm:t>
        <a:bodyPr/>
        <a:lstStyle/>
        <a:p>
          <a:endParaRPr lang="en-US"/>
        </a:p>
      </dgm:t>
    </dgm:pt>
    <dgm:pt modelId="{4BF657E9-A303-43E2-A4BB-EC17DABB2C98}" type="pres">
      <dgm:prSet presAssocID="{CB1C9586-16C6-4455-BCB3-3563D5D7572F}" presName="spacer" presStyleCnt="0"/>
      <dgm:spPr/>
    </dgm:pt>
    <dgm:pt modelId="{381B9F84-0E9D-443E-B07C-80C0CD4AEEE0}" type="pres">
      <dgm:prSet presAssocID="{54C05D5B-2544-4246-A69C-10B3DA25AFDE}" presName="parentText" presStyleLbl="node1" presStyleIdx="3" presStyleCnt="4">
        <dgm:presLayoutVars>
          <dgm:chMax val="0"/>
          <dgm:bulletEnabled val="1"/>
        </dgm:presLayoutVars>
      </dgm:prSet>
      <dgm:spPr/>
      <dgm:t>
        <a:bodyPr/>
        <a:lstStyle/>
        <a:p>
          <a:endParaRPr lang="en-US"/>
        </a:p>
      </dgm:t>
    </dgm:pt>
  </dgm:ptLst>
  <dgm:cxnLst>
    <dgm:cxn modelId="{18B75255-F4F6-4C47-BAFC-110FAA0AF9F8}" srcId="{4EF2BDB6-A934-4E99-9000-6C4126801437}" destId="{F7C1F3EB-19FE-4679-9B1C-6DCA3A44783E}" srcOrd="0" destOrd="0" parTransId="{4E9DD322-3B5B-4B66-BA24-CF1280BF415D}" sibTransId="{0AB1955D-5831-4CA1-A822-3AF59477023A}"/>
    <dgm:cxn modelId="{0080DFB5-1C5C-4D7D-827F-17C53B4FD2BA}" type="presOf" srcId="{748B32B8-20E3-4E3C-86CE-3E25C15B8C8B}" destId="{4FB407EE-9545-4721-BF04-46B6A022CA82}" srcOrd="0" destOrd="0" presId="urn:microsoft.com/office/officeart/2005/8/layout/vList2"/>
    <dgm:cxn modelId="{5CD3F8FA-2BE5-46C2-804C-E9BA18997C3B}" srcId="{4EF2BDB6-A934-4E99-9000-6C4126801437}" destId="{54C05D5B-2544-4246-A69C-10B3DA25AFDE}" srcOrd="3" destOrd="0" parTransId="{9AF8B26C-BFC1-4AC4-BA72-30240F8372CF}" sibTransId="{E83016EB-E975-4B1C-8DFC-D5F8019F03B2}"/>
    <dgm:cxn modelId="{1F53C8C7-6AEF-4829-B527-B62618C28169}" type="presOf" srcId="{54C05D5B-2544-4246-A69C-10B3DA25AFDE}" destId="{381B9F84-0E9D-443E-B07C-80C0CD4AEEE0}" srcOrd="0" destOrd="0" presId="urn:microsoft.com/office/officeart/2005/8/layout/vList2"/>
    <dgm:cxn modelId="{7059093C-B55E-4A9F-895F-C895F1DAA18D}" srcId="{4EF2BDB6-A934-4E99-9000-6C4126801437}" destId="{3D2E0D7B-23DA-4EFB-87EC-B2AF3279102B}" srcOrd="2" destOrd="0" parTransId="{2CB35EAD-D151-4B81-9D01-9AC814D6E2DA}" sibTransId="{CB1C9586-16C6-4455-BCB3-3563D5D7572F}"/>
    <dgm:cxn modelId="{A1508255-7FAC-418F-ADF9-EA8FC45C1696}" type="presOf" srcId="{F7C1F3EB-19FE-4679-9B1C-6DCA3A44783E}" destId="{FBE94707-4AA3-46BF-891C-056C82DDC002}" srcOrd="0" destOrd="0" presId="urn:microsoft.com/office/officeart/2005/8/layout/vList2"/>
    <dgm:cxn modelId="{2FEF6118-E185-4DA3-93CA-7D8D5F3459AD}" type="presOf" srcId="{4EF2BDB6-A934-4E99-9000-6C4126801437}" destId="{B40AB843-F24B-472E-932C-CCFC38B653B4}" srcOrd="0" destOrd="0" presId="urn:microsoft.com/office/officeart/2005/8/layout/vList2"/>
    <dgm:cxn modelId="{9065E198-CED1-4D58-A7CB-C9A2B483317F}" type="presOf" srcId="{3D2E0D7B-23DA-4EFB-87EC-B2AF3279102B}" destId="{9B5BEC8C-9DF1-48B8-AFAA-23239090284B}" srcOrd="0" destOrd="0" presId="urn:microsoft.com/office/officeart/2005/8/layout/vList2"/>
    <dgm:cxn modelId="{C016C801-9236-4D19-AC5A-274C85019173}" srcId="{4EF2BDB6-A934-4E99-9000-6C4126801437}" destId="{748B32B8-20E3-4E3C-86CE-3E25C15B8C8B}" srcOrd="1" destOrd="0" parTransId="{4DA1C0F2-6C75-40F1-8631-A7A095AEEC5C}" sibTransId="{A3C7D21D-AB57-43A0-ADCB-F61072D4369D}"/>
    <dgm:cxn modelId="{F12E4EAC-3E83-4D8A-83CA-B7E04A04C92D}" type="presParOf" srcId="{B40AB843-F24B-472E-932C-CCFC38B653B4}" destId="{FBE94707-4AA3-46BF-891C-056C82DDC002}" srcOrd="0" destOrd="0" presId="urn:microsoft.com/office/officeart/2005/8/layout/vList2"/>
    <dgm:cxn modelId="{10D3CF9F-DB9B-4EEF-91E5-3B086B98AA63}" type="presParOf" srcId="{B40AB843-F24B-472E-932C-CCFC38B653B4}" destId="{468DBCFA-A0CC-40B3-A5A7-338E3FE38746}" srcOrd="1" destOrd="0" presId="urn:microsoft.com/office/officeart/2005/8/layout/vList2"/>
    <dgm:cxn modelId="{254989F7-0A7A-4BC4-AE23-D561F9653F2F}" type="presParOf" srcId="{B40AB843-F24B-472E-932C-CCFC38B653B4}" destId="{4FB407EE-9545-4721-BF04-46B6A022CA82}" srcOrd="2" destOrd="0" presId="urn:microsoft.com/office/officeart/2005/8/layout/vList2"/>
    <dgm:cxn modelId="{06B1003F-12A0-4FBE-8BC1-19FD0DA6E6BB}" type="presParOf" srcId="{B40AB843-F24B-472E-932C-CCFC38B653B4}" destId="{B7303D90-1EDA-4DDC-A948-92B7534D4AA1}" srcOrd="3" destOrd="0" presId="urn:microsoft.com/office/officeart/2005/8/layout/vList2"/>
    <dgm:cxn modelId="{B9F2762A-46CF-4BA9-A722-BDF05033C7C3}" type="presParOf" srcId="{B40AB843-F24B-472E-932C-CCFC38B653B4}" destId="{9B5BEC8C-9DF1-48B8-AFAA-23239090284B}" srcOrd="4" destOrd="0" presId="urn:microsoft.com/office/officeart/2005/8/layout/vList2"/>
    <dgm:cxn modelId="{193CA38C-484B-47A0-9EBE-BF0379A61598}" type="presParOf" srcId="{B40AB843-F24B-472E-932C-CCFC38B653B4}" destId="{4BF657E9-A303-43E2-A4BB-EC17DABB2C98}" srcOrd="5" destOrd="0" presId="urn:microsoft.com/office/officeart/2005/8/layout/vList2"/>
    <dgm:cxn modelId="{A859D965-CA50-42D4-A789-90EFD162D65E}" type="presParOf" srcId="{B40AB843-F24B-472E-932C-CCFC38B653B4}" destId="{381B9F84-0E9D-443E-B07C-80C0CD4AEE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AEB2CD-F283-4492-A705-11AA4E95932C}"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012223D1-55AC-4C16-99BF-FDB5BDDE79FF}">
      <dgm:prSet/>
      <dgm:spPr/>
      <dgm:t>
        <a:bodyPr/>
        <a:lstStyle/>
        <a:p>
          <a:r>
            <a:rPr lang="en-US"/>
            <a:t>5 main classes of steroid hormones</a:t>
          </a:r>
        </a:p>
      </dgm:t>
    </dgm:pt>
    <dgm:pt modelId="{7A00AE5A-7E52-4DAA-BF1A-0484EFD02BB9}" type="parTrans" cxnId="{EA05F988-DF11-480F-84FB-476C84B3BD39}">
      <dgm:prSet/>
      <dgm:spPr/>
      <dgm:t>
        <a:bodyPr/>
        <a:lstStyle/>
        <a:p>
          <a:endParaRPr lang="en-US"/>
        </a:p>
      </dgm:t>
    </dgm:pt>
    <dgm:pt modelId="{9521EC1B-D474-4D2C-B5DC-4BFBE9859920}" type="sibTrans" cxnId="{EA05F988-DF11-480F-84FB-476C84B3BD39}">
      <dgm:prSet/>
      <dgm:spPr/>
      <dgm:t>
        <a:bodyPr/>
        <a:lstStyle/>
        <a:p>
          <a:endParaRPr lang="en-US"/>
        </a:p>
      </dgm:t>
    </dgm:pt>
    <dgm:pt modelId="{79EBE46F-583F-416A-836D-2C4EAF07D985}">
      <dgm:prSet/>
      <dgm:spPr/>
      <dgm:t>
        <a:bodyPr/>
        <a:lstStyle/>
        <a:p>
          <a:r>
            <a:rPr lang="en-US"/>
            <a:t>Progestogens</a:t>
          </a:r>
        </a:p>
      </dgm:t>
    </dgm:pt>
    <dgm:pt modelId="{E4944153-4935-460B-B7F1-7C7E09ACDEED}" type="parTrans" cxnId="{2552FE7C-7DB6-4636-AFFC-056D3E397D1F}">
      <dgm:prSet/>
      <dgm:spPr/>
      <dgm:t>
        <a:bodyPr/>
        <a:lstStyle/>
        <a:p>
          <a:endParaRPr lang="en-US"/>
        </a:p>
      </dgm:t>
    </dgm:pt>
    <dgm:pt modelId="{59E8676B-DFC2-4AA1-96E2-7402F1711B20}" type="sibTrans" cxnId="{2552FE7C-7DB6-4636-AFFC-056D3E397D1F}">
      <dgm:prSet/>
      <dgm:spPr/>
      <dgm:t>
        <a:bodyPr/>
        <a:lstStyle/>
        <a:p>
          <a:endParaRPr lang="en-US"/>
        </a:p>
      </dgm:t>
    </dgm:pt>
    <dgm:pt modelId="{09479EB5-B6E1-490F-9928-B2FADE1F049F}">
      <dgm:prSet/>
      <dgm:spPr/>
      <dgm:t>
        <a:bodyPr/>
        <a:lstStyle/>
        <a:p>
          <a:r>
            <a:rPr lang="en-US"/>
            <a:t>Glucocorticoids</a:t>
          </a:r>
        </a:p>
      </dgm:t>
    </dgm:pt>
    <dgm:pt modelId="{380065B3-4164-43C5-843F-AD9338E89FE9}" type="parTrans" cxnId="{1DF02B5F-D8CC-4B35-B5B5-477819594992}">
      <dgm:prSet/>
      <dgm:spPr/>
      <dgm:t>
        <a:bodyPr/>
        <a:lstStyle/>
        <a:p>
          <a:endParaRPr lang="en-US"/>
        </a:p>
      </dgm:t>
    </dgm:pt>
    <dgm:pt modelId="{7C8F9259-E6E4-43E8-8584-C0F1568AB77E}" type="sibTrans" cxnId="{1DF02B5F-D8CC-4B35-B5B5-477819594992}">
      <dgm:prSet/>
      <dgm:spPr/>
      <dgm:t>
        <a:bodyPr/>
        <a:lstStyle/>
        <a:p>
          <a:endParaRPr lang="en-US"/>
        </a:p>
      </dgm:t>
    </dgm:pt>
    <dgm:pt modelId="{6E84290B-2A93-4277-B485-D4D25F19DA8C}">
      <dgm:prSet/>
      <dgm:spPr/>
      <dgm:t>
        <a:bodyPr/>
        <a:lstStyle/>
        <a:p>
          <a:r>
            <a:rPr lang="en-US"/>
            <a:t>Mineral corticoids </a:t>
          </a:r>
        </a:p>
      </dgm:t>
    </dgm:pt>
    <dgm:pt modelId="{43552C49-A049-4D96-AF75-B23A9DC5074D}" type="parTrans" cxnId="{A0EB3E25-3716-43A0-921D-689294C92168}">
      <dgm:prSet/>
      <dgm:spPr/>
      <dgm:t>
        <a:bodyPr/>
        <a:lstStyle/>
        <a:p>
          <a:endParaRPr lang="en-US"/>
        </a:p>
      </dgm:t>
    </dgm:pt>
    <dgm:pt modelId="{2CE33446-B13B-4B7B-A97B-11B0E85407A4}" type="sibTrans" cxnId="{A0EB3E25-3716-43A0-921D-689294C92168}">
      <dgm:prSet/>
      <dgm:spPr/>
      <dgm:t>
        <a:bodyPr/>
        <a:lstStyle/>
        <a:p>
          <a:endParaRPr lang="en-US"/>
        </a:p>
      </dgm:t>
    </dgm:pt>
    <dgm:pt modelId="{94C2DA52-ECC5-42CF-AA39-CCFC760B7760}">
      <dgm:prSet/>
      <dgm:spPr/>
      <dgm:t>
        <a:bodyPr/>
        <a:lstStyle/>
        <a:p>
          <a:r>
            <a:rPr lang="en-US"/>
            <a:t>Androgens</a:t>
          </a:r>
        </a:p>
      </dgm:t>
    </dgm:pt>
    <dgm:pt modelId="{024D1E50-DAE2-47D3-A730-1B184C637404}" type="parTrans" cxnId="{571C1232-7DED-4772-AABD-6B3024F5011A}">
      <dgm:prSet/>
      <dgm:spPr/>
      <dgm:t>
        <a:bodyPr/>
        <a:lstStyle/>
        <a:p>
          <a:endParaRPr lang="en-US"/>
        </a:p>
      </dgm:t>
    </dgm:pt>
    <dgm:pt modelId="{7E50DFCA-726E-4D57-A8F4-91FFC9178BAD}" type="sibTrans" cxnId="{571C1232-7DED-4772-AABD-6B3024F5011A}">
      <dgm:prSet/>
      <dgm:spPr/>
      <dgm:t>
        <a:bodyPr/>
        <a:lstStyle/>
        <a:p>
          <a:endParaRPr lang="en-US"/>
        </a:p>
      </dgm:t>
    </dgm:pt>
    <dgm:pt modelId="{4EA0EF62-AEE1-4D75-9A6C-39BB4046D7B0}">
      <dgm:prSet/>
      <dgm:spPr/>
      <dgm:t>
        <a:bodyPr/>
        <a:lstStyle/>
        <a:p>
          <a:r>
            <a:rPr lang="en-US"/>
            <a:t>estrogens</a:t>
          </a:r>
        </a:p>
      </dgm:t>
    </dgm:pt>
    <dgm:pt modelId="{71EB7B8E-DC36-4E2A-8E73-54FF25B07AA1}" type="parTrans" cxnId="{BEEA4390-E630-47B0-B73C-6AD3334BD55E}">
      <dgm:prSet/>
      <dgm:spPr/>
      <dgm:t>
        <a:bodyPr/>
        <a:lstStyle/>
        <a:p>
          <a:endParaRPr lang="en-US"/>
        </a:p>
      </dgm:t>
    </dgm:pt>
    <dgm:pt modelId="{D1CEA913-2109-4DA9-A0A3-F6A633438CD6}" type="sibTrans" cxnId="{BEEA4390-E630-47B0-B73C-6AD3334BD55E}">
      <dgm:prSet/>
      <dgm:spPr/>
      <dgm:t>
        <a:bodyPr/>
        <a:lstStyle/>
        <a:p>
          <a:endParaRPr lang="en-US"/>
        </a:p>
      </dgm:t>
    </dgm:pt>
    <dgm:pt modelId="{7AE929A4-777F-4A6A-A32C-A762C7A157A4}">
      <dgm:prSet/>
      <dgm:spPr/>
      <dgm:t>
        <a:bodyPr/>
        <a:lstStyle/>
        <a:p>
          <a:r>
            <a:rPr lang="en-US"/>
            <a:t>Cholesterol is the precursor for all of the steroid hormones</a:t>
          </a:r>
        </a:p>
      </dgm:t>
    </dgm:pt>
    <dgm:pt modelId="{69197EFB-F14B-42C0-9FA9-2790BAF5EBCB}" type="parTrans" cxnId="{5DBD51DC-1886-4738-9BD6-02A5C1B8EB19}">
      <dgm:prSet/>
      <dgm:spPr/>
      <dgm:t>
        <a:bodyPr/>
        <a:lstStyle/>
        <a:p>
          <a:endParaRPr lang="en-US"/>
        </a:p>
      </dgm:t>
    </dgm:pt>
    <dgm:pt modelId="{834896CE-CDEC-4972-ADC9-8B09A474440C}" type="sibTrans" cxnId="{5DBD51DC-1886-4738-9BD6-02A5C1B8EB19}">
      <dgm:prSet/>
      <dgm:spPr/>
      <dgm:t>
        <a:bodyPr/>
        <a:lstStyle/>
        <a:p>
          <a:endParaRPr lang="en-US"/>
        </a:p>
      </dgm:t>
    </dgm:pt>
    <dgm:pt modelId="{F0A9F28E-D9E1-4A9F-8FED-A6F4D8B5173C}" type="pres">
      <dgm:prSet presAssocID="{45AEB2CD-F283-4492-A705-11AA4E95932C}" presName="linear" presStyleCnt="0">
        <dgm:presLayoutVars>
          <dgm:dir/>
          <dgm:animLvl val="lvl"/>
          <dgm:resizeHandles val="exact"/>
        </dgm:presLayoutVars>
      </dgm:prSet>
      <dgm:spPr/>
      <dgm:t>
        <a:bodyPr/>
        <a:lstStyle/>
        <a:p>
          <a:endParaRPr lang="en-US"/>
        </a:p>
      </dgm:t>
    </dgm:pt>
    <dgm:pt modelId="{3C6ECA5B-1254-4124-B01C-CEDFA254BB11}" type="pres">
      <dgm:prSet presAssocID="{012223D1-55AC-4C16-99BF-FDB5BDDE79FF}" presName="parentLin" presStyleCnt="0"/>
      <dgm:spPr/>
    </dgm:pt>
    <dgm:pt modelId="{424A6D95-E6EC-49C7-96FF-93819BC59109}" type="pres">
      <dgm:prSet presAssocID="{012223D1-55AC-4C16-99BF-FDB5BDDE79FF}" presName="parentLeftMargin" presStyleLbl="node1" presStyleIdx="0" presStyleCnt="2"/>
      <dgm:spPr/>
      <dgm:t>
        <a:bodyPr/>
        <a:lstStyle/>
        <a:p>
          <a:endParaRPr lang="en-US"/>
        </a:p>
      </dgm:t>
    </dgm:pt>
    <dgm:pt modelId="{8001477B-E60D-4ECF-9F95-E6C08E1C23CB}" type="pres">
      <dgm:prSet presAssocID="{012223D1-55AC-4C16-99BF-FDB5BDDE79FF}" presName="parentText" presStyleLbl="node1" presStyleIdx="0" presStyleCnt="2">
        <dgm:presLayoutVars>
          <dgm:chMax val="0"/>
          <dgm:bulletEnabled val="1"/>
        </dgm:presLayoutVars>
      </dgm:prSet>
      <dgm:spPr/>
      <dgm:t>
        <a:bodyPr/>
        <a:lstStyle/>
        <a:p>
          <a:endParaRPr lang="en-US"/>
        </a:p>
      </dgm:t>
    </dgm:pt>
    <dgm:pt modelId="{BB633205-7CEC-4618-8C34-0C62B53B3137}" type="pres">
      <dgm:prSet presAssocID="{012223D1-55AC-4C16-99BF-FDB5BDDE79FF}" presName="negativeSpace" presStyleCnt="0"/>
      <dgm:spPr/>
    </dgm:pt>
    <dgm:pt modelId="{3958A214-6E16-433C-BD74-CD746C024EC6}" type="pres">
      <dgm:prSet presAssocID="{012223D1-55AC-4C16-99BF-FDB5BDDE79FF}" presName="childText" presStyleLbl="conFgAcc1" presStyleIdx="0" presStyleCnt="2">
        <dgm:presLayoutVars>
          <dgm:bulletEnabled val="1"/>
        </dgm:presLayoutVars>
      </dgm:prSet>
      <dgm:spPr/>
      <dgm:t>
        <a:bodyPr/>
        <a:lstStyle/>
        <a:p>
          <a:endParaRPr lang="en-US"/>
        </a:p>
      </dgm:t>
    </dgm:pt>
    <dgm:pt modelId="{D94BBE0F-4D56-4129-BF85-5E57AF037E6B}" type="pres">
      <dgm:prSet presAssocID="{9521EC1B-D474-4D2C-B5DC-4BFBE9859920}" presName="spaceBetweenRectangles" presStyleCnt="0"/>
      <dgm:spPr/>
    </dgm:pt>
    <dgm:pt modelId="{4E12D7D7-9B87-4C6C-8792-78292F7ECCB0}" type="pres">
      <dgm:prSet presAssocID="{7AE929A4-777F-4A6A-A32C-A762C7A157A4}" presName="parentLin" presStyleCnt="0"/>
      <dgm:spPr/>
    </dgm:pt>
    <dgm:pt modelId="{5FCECC58-C6E2-488D-A8B3-5DA761E19257}" type="pres">
      <dgm:prSet presAssocID="{7AE929A4-777F-4A6A-A32C-A762C7A157A4}" presName="parentLeftMargin" presStyleLbl="node1" presStyleIdx="0" presStyleCnt="2"/>
      <dgm:spPr/>
      <dgm:t>
        <a:bodyPr/>
        <a:lstStyle/>
        <a:p>
          <a:endParaRPr lang="en-US"/>
        </a:p>
      </dgm:t>
    </dgm:pt>
    <dgm:pt modelId="{330F1ECB-53D6-447A-978B-AFDCB7B4614E}" type="pres">
      <dgm:prSet presAssocID="{7AE929A4-777F-4A6A-A32C-A762C7A157A4}" presName="parentText" presStyleLbl="node1" presStyleIdx="1" presStyleCnt="2">
        <dgm:presLayoutVars>
          <dgm:chMax val="0"/>
          <dgm:bulletEnabled val="1"/>
        </dgm:presLayoutVars>
      </dgm:prSet>
      <dgm:spPr/>
      <dgm:t>
        <a:bodyPr/>
        <a:lstStyle/>
        <a:p>
          <a:endParaRPr lang="en-US"/>
        </a:p>
      </dgm:t>
    </dgm:pt>
    <dgm:pt modelId="{B29BA8E1-4A0F-46F2-B487-B8AF5BE61F2C}" type="pres">
      <dgm:prSet presAssocID="{7AE929A4-777F-4A6A-A32C-A762C7A157A4}" presName="negativeSpace" presStyleCnt="0"/>
      <dgm:spPr/>
    </dgm:pt>
    <dgm:pt modelId="{D3299D69-95BD-448B-95E0-7BF72DD803C5}" type="pres">
      <dgm:prSet presAssocID="{7AE929A4-777F-4A6A-A32C-A762C7A157A4}" presName="childText" presStyleLbl="conFgAcc1" presStyleIdx="1" presStyleCnt="2">
        <dgm:presLayoutVars>
          <dgm:bulletEnabled val="1"/>
        </dgm:presLayoutVars>
      </dgm:prSet>
      <dgm:spPr/>
    </dgm:pt>
  </dgm:ptLst>
  <dgm:cxnLst>
    <dgm:cxn modelId="{9416DD4C-D3A5-4738-A8DC-F62C9267BE50}" type="presOf" srcId="{012223D1-55AC-4C16-99BF-FDB5BDDE79FF}" destId="{8001477B-E60D-4ECF-9F95-E6C08E1C23CB}" srcOrd="1" destOrd="0" presId="urn:microsoft.com/office/officeart/2005/8/layout/list1"/>
    <dgm:cxn modelId="{A0EB3E25-3716-43A0-921D-689294C92168}" srcId="{012223D1-55AC-4C16-99BF-FDB5BDDE79FF}" destId="{6E84290B-2A93-4277-B485-D4D25F19DA8C}" srcOrd="2" destOrd="0" parTransId="{43552C49-A049-4D96-AF75-B23A9DC5074D}" sibTransId="{2CE33446-B13B-4B7B-A97B-11B0E85407A4}"/>
    <dgm:cxn modelId="{582C423F-B27D-4DC4-B243-B0FF271605E0}" type="presOf" srcId="{45AEB2CD-F283-4492-A705-11AA4E95932C}" destId="{F0A9F28E-D9E1-4A9F-8FED-A6F4D8B5173C}" srcOrd="0" destOrd="0" presId="urn:microsoft.com/office/officeart/2005/8/layout/list1"/>
    <dgm:cxn modelId="{1DF02B5F-D8CC-4B35-B5B5-477819594992}" srcId="{012223D1-55AC-4C16-99BF-FDB5BDDE79FF}" destId="{09479EB5-B6E1-490F-9928-B2FADE1F049F}" srcOrd="1" destOrd="0" parTransId="{380065B3-4164-43C5-843F-AD9338E89FE9}" sibTransId="{7C8F9259-E6E4-43E8-8584-C0F1568AB77E}"/>
    <dgm:cxn modelId="{BE227A86-A394-4B04-92BA-FD0AE8128ABD}" type="presOf" srcId="{94C2DA52-ECC5-42CF-AA39-CCFC760B7760}" destId="{3958A214-6E16-433C-BD74-CD746C024EC6}" srcOrd="0" destOrd="3" presId="urn:microsoft.com/office/officeart/2005/8/layout/list1"/>
    <dgm:cxn modelId="{352C71BE-2716-4C95-B755-27D01263B71C}" type="presOf" srcId="{7AE929A4-777F-4A6A-A32C-A762C7A157A4}" destId="{5FCECC58-C6E2-488D-A8B3-5DA761E19257}" srcOrd="0" destOrd="0" presId="urn:microsoft.com/office/officeart/2005/8/layout/list1"/>
    <dgm:cxn modelId="{74B93913-2F92-4835-B881-64236316A0EC}" type="presOf" srcId="{7AE929A4-777F-4A6A-A32C-A762C7A157A4}" destId="{330F1ECB-53D6-447A-978B-AFDCB7B4614E}" srcOrd="1" destOrd="0" presId="urn:microsoft.com/office/officeart/2005/8/layout/list1"/>
    <dgm:cxn modelId="{37B6961F-E043-4E61-8659-D624D4151446}" type="presOf" srcId="{79EBE46F-583F-416A-836D-2C4EAF07D985}" destId="{3958A214-6E16-433C-BD74-CD746C024EC6}" srcOrd="0" destOrd="0" presId="urn:microsoft.com/office/officeart/2005/8/layout/list1"/>
    <dgm:cxn modelId="{EA05F988-DF11-480F-84FB-476C84B3BD39}" srcId="{45AEB2CD-F283-4492-A705-11AA4E95932C}" destId="{012223D1-55AC-4C16-99BF-FDB5BDDE79FF}" srcOrd="0" destOrd="0" parTransId="{7A00AE5A-7E52-4DAA-BF1A-0484EFD02BB9}" sibTransId="{9521EC1B-D474-4D2C-B5DC-4BFBE9859920}"/>
    <dgm:cxn modelId="{F7E369BA-977D-4C07-92B2-A9974A3352DF}" type="presOf" srcId="{012223D1-55AC-4C16-99BF-FDB5BDDE79FF}" destId="{424A6D95-E6EC-49C7-96FF-93819BC59109}" srcOrd="0" destOrd="0" presId="urn:microsoft.com/office/officeart/2005/8/layout/list1"/>
    <dgm:cxn modelId="{1B3F2EA8-6FC2-4504-87B1-CD5432F0AD5C}" type="presOf" srcId="{6E84290B-2A93-4277-B485-D4D25F19DA8C}" destId="{3958A214-6E16-433C-BD74-CD746C024EC6}" srcOrd="0" destOrd="2" presId="urn:microsoft.com/office/officeart/2005/8/layout/list1"/>
    <dgm:cxn modelId="{5DBD51DC-1886-4738-9BD6-02A5C1B8EB19}" srcId="{45AEB2CD-F283-4492-A705-11AA4E95932C}" destId="{7AE929A4-777F-4A6A-A32C-A762C7A157A4}" srcOrd="1" destOrd="0" parTransId="{69197EFB-F14B-42C0-9FA9-2790BAF5EBCB}" sibTransId="{834896CE-CDEC-4972-ADC9-8B09A474440C}"/>
    <dgm:cxn modelId="{BEEA4390-E630-47B0-B73C-6AD3334BD55E}" srcId="{012223D1-55AC-4C16-99BF-FDB5BDDE79FF}" destId="{4EA0EF62-AEE1-4D75-9A6C-39BB4046D7B0}" srcOrd="4" destOrd="0" parTransId="{71EB7B8E-DC36-4E2A-8E73-54FF25B07AA1}" sibTransId="{D1CEA913-2109-4DA9-A0A3-F6A633438CD6}"/>
    <dgm:cxn modelId="{D8D5BC4C-A730-44D3-88BD-CA2DCEFAC0DF}" type="presOf" srcId="{09479EB5-B6E1-490F-9928-B2FADE1F049F}" destId="{3958A214-6E16-433C-BD74-CD746C024EC6}" srcOrd="0" destOrd="1" presId="urn:microsoft.com/office/officeart/2005/8/layout/list1"/>
    <dgm:cxn modelId="{571C1232-7DED-4772-AABD-6B3024F5011A}" srcId="{012223D1-55AC-4C16-99BF-FDB5BDDE79FF}" destId="{94C2DA52-ECC5-42CF-AA39-CCFC760B7760}" srcOrd="3" destOrd="0" parTransId="{024D1E50-DAE2-47D3-A730-1B184C637404}" sibTransId="{7E50DFCA-726E-4D57-A8F4-91FFC9178BAD}"/>
    <dgm:cxn modelId="{D42BFBFD-8723-4C94-B519-8E1E1DDA7F83}" type="presOf" srcId="{4EA0EF62-AEE1-4D75-9A6C-39BB4046D7B0}" destId="{3958A214-6E16-433C-BD74-CD746C024EC6}" srcOrd="0" destOrd="4" presId="urn:microsoft.com/office/officeart/2005/8/layout/list1"/>
    <dgm:cxn modelId="{2552FE7C-7DB6-4636-AFFC-056D3E397D1F}" srcId="{012223D1-55AC-4C16-99BF-FDB5BDDE79FF}" destId="{79EBE46F-583F-416A-836D-2C4EAF07D985}" srcOrd="0" destOrd="0" parTransId="{E4944153-4935-460B-B7F1-7C7E09ACDEED}" sibTransId="{59E8676B-DFC2-4AA1-96E2-7402F1711B20}"/>
    <dgm:cxn modelId="{EC0966E8-39F4-47A7-B7A6-03A83CAF742C}" type="presParOf" srcId="{F0A9F28E-D9E1-4A9F-8FED-A6F4D8B5173C}" destId="{3C6ECA5B-1254-4124-B01C-CEDFA254BB11}" srcOrd="0" destOrd="0" presId="urn:microsoft.com/office/officeart/2005/8/layout/list1"/>
    <dgm:cxn modelId="{49019128-0833-4A6B-ABAF-D7DC6D8209F8}" type="presParOf" srcId="{3C6ECA5B-1254-4124-B01C-CEDFA254BB11}" destId="{424A6D95-E6EC-49C7-96FF-93819BC59109}" srcOrd="0" destOrd="0" presId="urn:microsoft.com/office/officeart/2005/8/layout/list1"/>
    <dgm:cxn modelId="{0C8CBD86-FDF8-48B9-B467-4EF793F25E9F}" type="presParOf" srcId="{3C6ECA5B-1254-4124-B01C-CEDFA254BB11}" destId="{8001477B-E60D-4ECF-9F95-E6C08E1C23CB}" srcOrd="1" destOrd="0" presId="urn:microsoft.com/office/officeart/2005/8/layout/list1"/>
    <dgm:cxn modelId="{47D5B28D-5DC2-4D5F-8818-7D9BB81B3668}" type="presParOf" srcId="{F0A9F28E-D9E1-4A9F-8FED-A6F4D8B5173C}" destId="{BB633205-7CEC-4618-8C34-0C62B53B3137}" srcOrd="1" destOrd="0" presId="urn:microsoft.com/office/officeart/2005/8/layout/list1"/>
    <dgm:cxn modelId="{C6EF039D-A148-4E7A-9CDC-3998C4F89AC3}" type="presParOf" srcId="{F0A9F28E-D9E1-4A9F-8FED-A6F4D8B5173C}" destId="{3958A214-6E16-433C-BD74-CD746C024EC6}" srcOrd="2" destOrd="0" presId="urn:microsoft.com/office/officeart/2005/8/layout/list1"/>
    <dgm:cxn modelId="{67486BCF-2195-4C39-9CA6-40385B3E60DB}" type="presParOf" srcId="{F0A9F28E-D9E1-4A9F-8FED-A6F4D8B5173C}" destId="{D94BBE0F-4D56-4129-BF85-5E57AF037E6B}" srcOrd="3" destOrd="0" presId="urn:microsoft.com/office/officeart/2005/8/layout/list1"/>
    <dgm:cxn modelId="{8DCCFA44-0F13-44FB-8753-80DC1BFF630B}" type="presParOf" srcId="{F0A9F28E-D9E1-4A9F-8FED-A6F4D8B5173C}" destId="{4E12D7D7-9B87-4C6C-8792-78292F7ECCB0}" srcOrd="4" destOrd="0" presId="urn:microsoft.com/office/officeart/2005/8/layout/list1"/>
    <dgm:cxn modelId="{D1F092D7-68B7-4575-9507-124E7CBBC3B7}" type="presParOf" srcId="{4E12D7D7-9B87-4C6C-8792-78292F7ECCB0}" destId="{5FCECC58-C6E2-488D-A8B3-5DA761E19257}" srcOrd="0" destOrd="0" presId="urn:microsoft.com/office/officeart/2005/8/layout/list1"/>
    <dgm:cxn modelId="{439788FB-3078-4E0C-9A54-A3347D483487}" type="presParOf" srcId="{4E12D7D7-9B87-4C6C-8792-78292F7ECCB0}" destId="{330F1ECB-53D6-447A-978B-AFDCB7B4614E}" srcOrd="1" destOrd="0" presId="urn:microsoft.com/office/officeart/2005/8/layout/list1"/>
    <dgm:cxn modelId="{7B9A2FCE-3431-4C6B-B5E3-06C11845EF47}" type="presParOf" srcId="{F0A9F28E-D9E1-4A9F-8FED-A6F4D8B5173C}" destId="{B29BA8E1-4A0F-46F2-B487-B8AF5BE61F2C}" srcOrd="5" destOrd="0" presId="urn:microsoft.com/office/officeart/2005/8/layout/list1"/>
    <dgm:cxn modelId="{25A9775B-50FF-4C1C-9BC3-8CD0B1F931F1}" type="presParOf" srcId="{F0A9F28E-D9E1-4A9F-8FED-A6F4D8B5173C}" destId="{D3299D69-95BD-448B-95E0-7BF72DD803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4C5A5A-2771-4DF1-A23D-78F60E938570}"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28964988-DE67-40A8-8064-D8D7A6352563}">
      <dgm:prSet/>
      <dgm:spPr/>
      <dgm:t>
        <a:bodyPr/>
        <a:lstStyle/>
        <a:p>
          <a:r>
            <a:rPr lang="en-US"/>
            <a:t>Progestogens</a:t>
          </a:r>
        </a:p>
      </dgm:t>
    </dgm:pt>
    <dgm:pt modelId="{FEFB9161-A624-49E8-924C-49538D8FF5A1}" type="parTrans" cxnId="{D31338AC-EFB1-4675-92ED-CBF8C89A6111}">
      <dgm:prSet/>
      <dgm:spPr/>
      <dgm:t>
        <a:bodyPr/>
        <a:lstStyle/>
        <a:p>
          <a:endParaRPr lang="en-US"/>
        </a:p>
      </dgm:t>
    </dgm:pt>
    <dgm:pt modelId="{5D9F3AEF-161D-4E08-88B2-DCFDDCCA1960}" type="sibTrans" cxnId="{D31338AC-EFB1-4675-92ED-CBF8C89A6111}">
      <dgm:prSet/>
      <dgm:spPr/>
      <dgm:t>
        <a:bodyPr/>
        <a:lstStyle/>
        <a:p>
          <a:endParaRPr lang="en-US"/>
        </a:p>
      </dgm:t>
    </dgm:pt>
    <dgm:pt modelId="{AA5BCAB9-9BDD-4CFD-A8AB-12C456FEE7B8}">
      <dgm:prSet/>
      <dgm:spPr/>
      <dgm:t>
        <a:bodyPr/>
        <a:lstStyle/>
        <a:p>
          <a:r>
            <a:rPr lang="en-US"/>
            <a:t>Progesterone</a:t>
          </a:r>
        </a:p>
      </dgm:t>
    </dgm:pt>
    <dgm:pt modelId="{31F4967A-09CC-46BA-A004-9365639337E6}" type="parTrans" cxnId="{9062C6AC-DD4A-4474-8FA7-BA35254383DA}">
      <dgm:prSet/>
      <dgm:spPr/>
      <dgm:t>
        <a:bodyPr/>
        <a:lstStyle/>
        <a:p>
          <a:endParaRPr lang="en-US"/>
        </a:p>
      </dgm:t>
    </dgm:pt>
    <dgm:pt modelId="{351A6BD6-C5F8-4648-8A66-16328DA74D09}" type="sibTrans" cxnId="{9062C6AC-DD4A-4474-8FA7-BA35254383DA}">
      <dgm:prSet/>
      <dgm:spPr/>
      <dgm:t>
        <a:bodyPr/>
        <a:lstStyle/>
        <a:p>
          <a:endParaRPr lang="en-US"/>
        </a:p>
      </dgm:t>
    </dgm:pt>
    <dgm:pt modelId="{7D1AFAEB-F118-4BBB-B182-D09FADF7BAC1}">
      <dgm:prSet/>
      <dgm:spPr/>
      <dgm:t>
        <a:bodyPr/>
        <a:lstStyle/>
        <a:p>
          <a:r>
            <a:rPr lang="en-US"/>
            <a:t>Glucocorticoids</a:t>
          </a:r>
        </a:p>
      </dgm:t>
    </dgm:pt>
    <dgm:pt modelId="{5CE81078-BB39-4F50-82F7-2968EB848044}" type="parTrans" cxnId="{B614F9C6-750C-49AD-A33B-D64627AF054F}">
      <dgm:prSet/>
      <dgm:spPr/>
      <dgm:t>
        <a:bodyPr/>
        <a:lstStyle/>
        <a:p>
          <a:endParaRPr lang="en-US"/>
        </a:p>
      </dgm:t>
    </dgm:pt>
    <dgm:pt modelId="{F1F0CB86-BD67-4659-A7B3-0816A9434DBE}" type="sibTrans" cxnId="{B614F9C6-750C-49AD-A33B-D64627AF054F}">
      <dgm:prSet/>
      <dgm:spPr/>
      <dgm:t>
        <a:bodyPr/>
        <a:lstStyle/>
        <a:p>
          <a:endParaRPr lang="en-US"/>
        </a:p>
      </dgm:t>
    </dgm:pt>
    <dgm:pt modelId="{36C5122C-94B9-4677-BE2E-DDCE294826B7}">
      <dgm:prSet/>
      <dgm:spPr/>
      <dgm:t>
        <a:bodyPr/>
        <a:lstStyle/>
        <a:p>
          <a:r>
            <a:rPr lang="en-US"/>
            <a:t>cortisol</a:t>
          </a:r>
        </a:p>
      </dgm:t>
    </dgm:pt>
    <dgm:pt modelId="{6FF1AE2A-14DE-4862-83AD-1DF737F5673C}" type="parTrans" cxnId="{D221F2AF-E50D-4595-90DE-F391E9DCD58E}">
      <dgm:prSet/>
      <dgm:spPr/>
      <dgm:t>
        <a:bodyPr/>
        <a:lstStyle/>
        <a:p>
          <a:endParaRPr lang="en-US"/>
        </a:p>
      </dgm:t>
    </dgm:pt>
    <dgm:pt modelId="{6FE70323-F3C6-42D5-B2C2-C8F33F898863}" type="sibTrans" cxnId="{D221F2AF-E50D-4595-90DE-F391E9DCD58E}">
      <dgm:prSet/>
      <dgm:spPr/>
      <dgm:t>
        <a:bodyPr/>
        <a:lstStyle/>
        <a:p>
          <a:endParaRPr lang="en-US"/>
        </a:p>
      </dgm:t>
    </dgm:pt>
    <dgm:pt modelId="{3FA336A3-7D33-4669-9231-38E82698D24A}">
      <dgm:prSet/>
      <dgm:spPr/>
      <dgm:t>
        <a:bodyPr/>
        <a:lstStyle/>
        <a:p>
          <a:r>
            <a:rPr lang="en-US"/>
            <a:t>Mineral corticoids </a:t>
          </a:r>
        </a:p>
      </dgm:t>
    </dgm:pt>
    <dgm:pt modelId="{8332C504-76E0-41EE-808F-2396BB2E7349}" type="parTrans" cxnId="{BBBE380F-D4DA-4ED8-8F7F-6EC054D79889}">
      <dgm:prSet/>
      <dgm:spPr/>
      <dgm:t>
        <a:bodyPr/>
        <a:lstStyle/>
        <a:p>
          <a:endParaRPr lang="en-US"/>
        </a:p>
      </dgm:t>
    </dgm:pt>
    <dgm:pt modelId="{CF956840-1B71-42BC-B5EA-BB9470719CF7}" type="sibTrans" cxnId="{BBBE380F-D4DA-4ED8-8F7F-6EC054D79889}">
      <dgm:prSet/>
      <dgm:spPr/>
      <dgm:t>
        <a:bodyPr/>
        <a:lstStyle/>
        <a:p>
          <a:endParaRPr lang="en-US"/>
        </a:p>
      </dgm:t>
    </dgm:pt>
    <dgm:pt modelId="{17AF12BF-F480-442C-BF0C-ABA3DF2BF191}">
      <dgm:prSet/>
      <dgm:spPr/>
      <dgm:t>
        <a:bodyPr/>
        <a:lstStyle/>
        <a:p>
          <a:r>
            <a:rPr lang="en-US"/>
            <a:t>aldosterone</a:t>
          </a:r>
        </a:p>
      </dgm:t>
    </dgm:pt>
    <dgm:pt modelId="{BAD4DEF2-D4F4-4D5A-ADB5-76B2BCED15AD}" type="parTrans" cxnId="{4EC1DCBA-E3BD-41D8-AB11-BEEEF6116636}">
      <dgm:prSet/>
      <dgm:spPr/>
      <dgm:t>
        <a:bodyPr/>
        <a:lstStyle/>
        <a:p>
          <a:endParaRPr lang="en-US"/>
        </a:p>
      </dgm:t>
    </dgm:pt>
    <dgm:pt modelId="{3D64426B-6B7E-48B0-9040-BC888673C59C}" type="sibTrans" cxnId="{4EC1DCBA-E3BD-41D8-AB11-BEEEF6116636}">
      <dgm:prSet/>
      <dgm:spPr/>
      <dgm:t>
        <a:bodyPr/>
        <a:lstStyle/>
        <a:p>
          <a:endParaRPr lang="en-US"/>
        </a:p>
      </dgm:t>
    </dgm:pt>
    <dgm:pt modelId="{64DBCDC2-7D12-421C-9DEF-4081E48CC812}">
      <dgm:prSet/>
      <dgm:spPr/>
      <dgm:t>
        <a:bodyPr/>
        <a:lstStyle/>
        <a:p>
          <a:r>
            <a:rPr lang="en-US"/>
            <a:t>Androgens</a:t>
          </a:r>
        </a:p>
      </dgm:t>
    </dgm:pt>
    <dgm:pt modelId="{A876DBC0-6C86-4DCD-9FFE-819910EE575D}" type="parTrans" cxnId="{DBE1A310-DB95-4557-B444-4EF06C4E98D8}">
      <dgm:prSet/>
      <dgm:spPr/>
      <dgm:t>
        <a:bodyPr/>
        <a:lstStyle/>
        <a:p>
          <a:endParaRPr lang="en-US"/>
        </a:p>
      </dgm:t>
    </dgm:pt>
    <dgm:pt modelId="{F26AF68A-0BBD-449A-B0D2-637117FB31E5}" type="sibTrans" cxnId="{DBE1A310-DB95-4557-B444-4EF06C4E98D8}">
      <dgm:prSet/>
      <dgm:spPr/>
      <dgm:t>
        <a:bodyPr/>
        <a:lstStyle/>
        <a:p>
          <a:endParaRPr lang="en-US"/>
        </a:p>
      </dgm:t>
    </dgm:pt>
    <dgm:pt modelId="{225BFF64-6D0B-4543-82D1-7728458C89C2}">
      <dgm:prSet/>
      <dgm:spPr/>
      <dgm:t>
        <a:bodyPr/>
        <a:lstStyle/>
        <a:p>
          <a:r>
            <a:rPr lang="en-US"/>
            <a:t>testosterone</a:t>
          </a:r>
        </a:p>
      </dgm:t>
    </dgm:pt>
    <dgm:pt modelId="{6D9BE2B0-7FAD-4083-BEE3-B0EF8CFC3FB6}" type="parTrans" cxnId="{BBDCEC43-4E92-4A59-9092-8027499B056C}">
      <dgm:prSet/>
      <dgm:spPr/>
      <dgm:t>
        <a:bodyPr/>
        <a:lstStyle/>
        <a:p>
          <a:endParaRPr lang="en-US"/>
        </a:p>
      </dgm:t>
    </dgm:pt>
    <dgm:pt modelId="{207BC9DF-7A76-4A45-8F9E-8C193CD5DE91}" type="sibTrans" cxnId="{BBDCEC43-4E92-4A59-9092-8027499B056C}">
      <dgm:prSet/>
      <dgm:spPr/>
      <dgm:t>
        <a:bodyPr/>
        <a:lstStyle/>
        <a:p>
          <a:endParaRPr lang="en-US"/>
        </a:p>
      </dgm:t>
    </dgm:pt>
    <dgm:pt modelId="{A566BE81-F5FB-4632-BD95-A14B1367A7A2}">
      <dgm:prSet/>
      <dgm:spPr/>
      <dgm:t>
        <a:bodyPr/>
        <a:lstStyle/>
        <a:p>
          <a:r>
            <a:rPr lang="en-US"/>
            <a:t>Estrogens</a:t>
          </a:r>
        </a:p>
      </dgm:t>
    </dgm:pt>
    <dgm:pt modelId="{C749BE7B-6306-402C-BCCD-026EC1B3DD0D}" type="parTrans" cxnId="{1DCD0BD3-3166-4656-A001-D63A01C7E594}">
      <dgm:prSet/>
      <dgm:spPr/>
      <dgm:t>
        <a:bodyPr/>
        <a:lstStyle/>
        <a:p>
          <a:endParaRPr lang="en-US"/>
        </a:p>
      </dgm:t>
    </dgm:pt>
    <dgm:pt modelId="{B7FC3652-F571-451C-94BE-D7CD58FB3712}" type="sibTrans" cxnId="{1DCD0BD3-3166-4656-A001-D63A01C7E594}">
      <dgm:prSet/>
      <dgm:spPr/>
      <dgm:t>
        <a:bodyPr/>
        <a:lstStyle/>
        <a:p>
          <a:endParaRPr lang="en-US"/>
        </a:p>
      </dgm:t>
    </dgm:pt>
    <dgm:pt modelId="{45C26E64-F133-4B35-B57A-0AACE5A138C5}">
      <dgm:prSet/>
      <dgm:spPr/>
      <dgm:t>
        <a:bodyPr/>
        <a:lstStyle/>
        <a:p>
          <a:r>
            <a:rPr lang="en-US"/>
            <a:t>estradiol</a:t>
          </a:r>
        </a:p>
      </dgm:t>
    </dgm:pt>
    <dgm:pt modelId="{6D5D7014-2AAF-465F-BB7D-FED0D856EBC1}" type="parTrans" cxnId="{A92AF262-9358-4188-A904-4B18869F142D}">
      <dgm:prSet/>
      <dgm:spPr/>
      <dgm:t>
        <a:bodyPr/>
        <a:lstStyle/>
        <a:p>
          <a:endParaRPr lang="en-US"/>
        </a:p>
      </dgm:t>
    </dgm:pt>
    <dgm:pt modelId="{CED23F37-D84D-415F-810F-41896EB85A3C}" type="sibTrans" cxnId="{A92AF262-9358-4188-A904-4B18869F142D}">
      <dgm:prSet/>
      <dgm:spPr/>
      <dgm:t>
        <a:bodyPr/>
        <a:lstStyle/>
        <a:p>
          <a:endParaRPr lang="en-US"/>
        </a:p>
      </dgm:t>
    </dgm:pt>
    <dgm:pt modelId="{0EC106F1-5843-4F3B-A167-A8A49E799723}" type="pres">
      <dgm:prSet presAssocID="{694C5A5A-2771-4DF1-A23D-78F60E938570}" presName="Name0" presStyleCnt="0">
        <dgm:presLayoutVars>
          <dgm:dir/>
          <dgm:animLvl val="lvl"/>
          <dgm:resizeHandles val="exact"/>
        </dgm:presLayoutVars>
      </dgm:prSet>
      <dgm:spPr/>
      <dgm:t>
        <a:bodyPr/>
        <a:lstStyle/>
        <a:p>
          <a:endParaRPr lang="en-US"/>
        </a:p>
      </dgm:t>
    </dgm:pt>
    <dgm:pt modelId="{9DD98516-2484-4935-A156-461156510621}" type="pres">
      <dgm:prSet presAssocID="{28964988-DE67-40A8-8064-D8D7A6352563}" presName="linNode" presStyleCnt="0"/>
      <dgm:spPr/>
    </dgm:pt>
    <dgm:pt modelId="{FF0FB460-9616-49A4-BE80-F02276FE4CFE}" type="pres">
      <dgm:prSet presAssocID="{28964988-DE67-40A8-8064-D8D7A6352563}" presName="parentText" presStyleLbl="node1" presStyleIdx="0" presStyleCnt="5">
        <dgm:presLayoutVars>
          <dgm:chMax val="1"/>
          <dgm:bulletEnabled val="1"/>
        </dgm:presLayoutVars>
      </dgm:prSet>
      <dgm:spPr/>
      <dgm:t>
        <a:bodyPr/>
        <a:lstStyle/>
        <a:p>
          <a:endParaRPr lang="en-US"/>
        </a:p>
      </dgm:t>
    </dgm:pt>
    <dgm:pt modelId="{0770900C-9DEC-4C28-9F02-78C9083670E4}" type="pres">
      <dgm:prSet presAssocID="{28964988-DE67-40A8-8064-D8D7A6352563}" presName="descendantText" presStyleLbl="alignAccFollowNode1" presStyleIdx="0" presStyleCnt="5">
        <dgm:presLayoutVars>
          <dgm:bulletEnabled val="1"/>
        </dgm:presLayoutVars>
      </dgm:prSet>
      <dgm:spPr/>
      <dgm:t>
        <a:bodyPr/>
        <a:lstStyle/>
        <a:p>
          <a:endParaRPr lang="en-US"/>
        </a:p>
      </dgm:t>
    </dgm:pt>
    <dgm:pt modelId="{F9F793C3-0F04-4E11-B212-A3799FBEF807}" type="pres">
      <dgm:prSet presAssocID="{5D9F3AEF-161D-4E08-88B2-DCFDDCCA1960}" presName="sp" presStyleCnt="0"/>
      <dgm:spPr/>
    </dgm:pt>
    <dgm:pt modelId="{F47B3F43-EE59-4AB0-AE4B-9FC02C0347AF}" type="pres">
      <dgm:prSet presAssocID="{7D1AFAEB-F118-4BBB-B182-D09FADF7BAC1}" presName="linNode" presStyleCnt="0"/>
      <dgm:spPr/>
    </dgm:pt>
    <dgm:pt modelId="{876C6B34-10B8-4054-A915-9DF68DBF47C5}" type="pres">
      <dgm:prSet presAssocID="{7D1AFAEB-F118-4BBB-B182-D09FADF7BAC1}" presName="parentText" presStyleLbl="node1" presStyleIdx="1" presStyleCnt="5">
        <dgm:presLayoutVars>
          <dgm:chMax val="1"/>
          <dgm:bulletEnabled val="1"/>
        </dgm:presLayoutVars>
      </dgm:prSet>
      <dgm:spPr/>
      <dgm:t>
        <a:bodyPr/>
        <a:lstStyle/>
        <a:p>
          <a:endParaRPr lang="en-US"/>
        </a:p>
      </dgm:t>
    </dgm:pt>
    <dgm:pt modelId="{148CBE54-4D4D-4568-9B42-E910AADFCF8B}" type="pres">
      <dgm:prSet presAssocID="{7D1AFAEB-F118-4BBB-B182-D09FADF7BAC1}" presName="descendantText" presStyleLbl="alignAccFollowNode1" presStyleIdx="1" presStyleCnt="5">
        <dgm:presLayoutVars>
          <dgm:bulletEnabled val="1"/>
        </dgm:presLayoutVars>
      </dgm:prSet>
      <dgm:spPr/>
      <dgm:t>
        <a:bodyPr/>
        <a:lstStyle/>
        <a:p>
          <a:endParaRPr lang="en-US"/>
        </a:p>
      </dgm:t>
    </dgm:pt>
    <dgm:pt modelId="{0370320F-CDA8-46CA-904B-1BA8D3DC182A}" type="pres">
      <dgm:prSet presAssocID="{F1F0CB86-BD67-4659-A7B3-0816A9434DBE}" presName="sp" presStyleCnt="0"/>
      <dgm:spPr/>
    </dgm:pt>
    <dgm:pt modelId="{5470CE3A-629A-4A02-991D-BC465F854735}" type="pres">
      <dgm:prSet presAssocID="{3FA336A3-7D33-4669-9231-38E82698D24A}" presName="linNode" presStyleCnt="0"/>
      <dgm:spPr/>
    </dgm:pt>
    <dgm:pt modelId="{E517A7E7-A7EF-4605-9FC7-1EA5C7B0827C}" type="pres">
      <dgm:prSet presAssocID="{3FA336A3-7D33-4669-9231-38E82698D24A}" presName="parentText" presStyleLbl="node1" presStyleIdx="2" presStyleCnt="5">
        <dgm:presLayoutVars>
          <dgm:chMax val="1"/>
          <dgm:bulletEnabled val="1"/>
        </dgm:presLayoutVars>
      </dgm:prSet>
      <dgm:spPr/>
      <dgm:t>
        <a:bodyPr/>
        <a:lstStyle/>
        <a:p>
          <a:endParaRPr lang="en-US"/>
        </a:p>
      </dgm:t>
    </dgm:pt>
    <dgm:pt modelId="{5057DE77-F8D9-49A4-B4EF-27ED9167BF3B}" type="pres">
      <dgm:prSet presAssocID="{3FA336A3-7D33-4669-9231-38E82698D24A}" presName="descendantText" presStyleLbl="alignAccFollowNode1" presStyleIdx="2" presStyleCnt="5">
        <dgm:presLayoutVars>
          <dgm:bulletEnabled val="1"/>
        </dgm:presLayoutVars>
      </dgm:prSet>
      <dgm:spPr/>
      <dgm:t>
        <a:bodyPr/>
        <a:lstStyle/>
        <a:p>
          <a:endParaRPr lang="en-US"/>
        </a:p>
      </dgm:t>
    </dgm:pt>
    <dgm:pt modelId="{C6C93C13-7128-4661-8B63-304004C5F8C9}" type="pres">
      <dgm:prSet presAssocID="{CF956840-1B71-42BC-B5EA-BB9470719CF7}" presName="sp" presStyleCnt="0"/>
      <dgm:spPr/>
    </dgm:pt>
    <dgm:pt modelId="{25C34609-2EF4-4D7C-94BC-456EB7BE4AE5}" type="pres">
      <dgm:prSet presAssocID="{64DBCDC2-7D12-421C-9DEF-4081E48CC812}" presName="linNode" presStyleCnt="0"/>
      <dgm:spPr/>
    </dgm:pt>
    <dgm:pt modelId="{D42E2350-8C34-4216-B24A-2C4EDF415FA3}" type="pres">
      <dgm:prSet presAssocID="{64DBCDC2-7D12-421C-9DEF-4081E48CC812}" presName="parentText" presStyleLbl="node1" presStyleIdx="3" presStyleCnt="5">
        <dgm:presLayoutVars>
          <dgm:chMax val="1"/>
          <dgm:bulletEnabled val="1"/>
        </dgm:presLayoutVars>
      </dgm:prSet>
      <dgm:spPr/>
      <dgm:t>
        <a:bodyPr/>
        <a:lstStyle/>
        <a:p>
          <a:endParaRPr lang="en-US"/>
        </a:p>
      </dgm:t>
    </dgm:pt>
    <dgm:pt modelId="{32D6DD8C-5934-4670-9573-3BBCC8D27E28}" type="pres">
      <dgm:prSet presAssocID="{64DBCDC2-7D12-421C-9DEF-4081E48CC812}" presName="descendantText" presStyleLbl="alignAccFollowNode1" presStyleIdx="3" presStyleCnt="5">
        <dgm:presLayoutVars>
          <dgm:bulletEnabled val="1"/>
        </dgm:presLayoutVars>
      </dgm:prSet>
      <dgm:spPr/>
      <dgm:t>
        <a:bodyPr/>
        <a:lstStyle/>
        <a:p>
          <a:endParaRPr lang="en-US"/>
        </a:p>
      </dgm:t>
    </dgm:pt>
    <dgm:pt modelId="{F4260407-D8EB-476D-A78F-EB5262478331}" type="pres">
      <dgm:prSet presAssocID="{F26AF68A-0BBD-449A-B0D2-637117FB31E5}" presName="sp" presStyleCnt="0"/>
      <dgm:spPr/>
    </dgm:pt>
    <dgm:pt modelId="{B33ECC2B-30C5-44B7-A806-F13D226CC6F1}" type="pres">
      <dgm:prSet presAssocID="{A566BE81-F5FB-4632-BD95-A14B1367A7A2}" presName="linNode" presStyleCnt="0"/>
      <dgm:spPr/>
    </dgm:pt>
    <dgm:pt modelId="{8887CDFA-3E23-485A-951D-75B5AF41B317}" type="pres">
      <dgm:prSet presAssocID="{A566BE81-F5FB-4632-BD95-A14B1367A7A2}" presName="parentText" presStyleLbl="node1" presStyleIdx="4" presStyleCnt="5">
        <dgm:presLayoutVars>
          <dgm:chMax val="1"/>
          <dgm:bulletEnabled val="1"/>
        </dgm:presLayoutVars>
      </dgm:prSet>
      <dgm:spPr/>
      <dgm:t>
        <a:bodyPr/>
        <a:lstStyle/>
        <a:p>
          <a:endParaRPr lang="en-US"/>
        </a:p>
      </dgm:t>
    </dgm:pt>
    <dgm:pt modelId="{908D6E2D-0897-4F3F-9B7C-154251440328}" type="pres">
      <dgm:prSet presAssocID="{A566BE81-F5FB-4632-BD95-A14B1367A7A2}" presName="descendantText" presStyleLbl="alignAccFollowNode1" presStyleIdx="4" presStyleCnt="5">
        <dgm:presLayoutVars>
          <dgm:bulletEnabled val="1"/>
        </dgm:presLayoutVars>
      </dgm:prSet>
      <dgm:spPr/>
      <dgm:t>
        <a:bodyPr/>
        <a:lstStyle/>
        <a:p>
          <a:endParaRPr lang="en-US"/>
        </a:p>
      </dgm:t>
    </dgm:pt>
  </dgm:ptLst>
  <dgm:cxnLst>
    <dgm:cxn modelId="{B614F9C6-750C-49AD-A33B-D64627AF054F}" srcId="{694C5A5A-2771-4DF1-A23D-78F60E938570}" destId="{7D1AFAEB-F118-4BBB-B182-D09FADF7BAC1}" srcOrd="1" destOrd="0" parTransId="{5CE81078-BB39-4F50-82F7-2968EB848044}" sibTransId="{F1F0CB86-BD67-4659-A7B3-0816A9434DBE}"/>
    <dgm:cxn modelId="{1DCD0BD3-3166-4656-A001-D63A01C7E594}" srcId="{694C5A5A-2771-4DF1-A23D-78F60E938570}" destId="{A566BE81-F5FB-4632-BD95-A14B1367A7A2}" srcOrd="4" destOrd="0" parTransId="{C749BE7B-6306-402C-BCCD-026EC1B3DD0D}" sibTransId="{B7FC3652-F571-451C-94BE-D7CD58FB3712}"/>
    <dgm:cxn modelId="{9062C6AC-DD4A-4474-8FA7-BA35254383DA}" srcId="{28964988-DE67-40A8-8064-D8D7A6352563}" destId="{AA5BCAB9-9BDD-4CFD-A8AB-12C456FEE7B8}" srcOrd="0" destOrd="0" parTransId="{31F4967A-09CC-46BA-A004-9365639337E6}" sibTransId="{351A6BD6-C5F8-4648-8A66-16328DA74D09}"/>
    <dgm:cxn modelId="{D482A1AB-2B6A-48BC-99AD-8DD930197AA9}" type="presOf" srcId="{A566BE81-F5FB-4632-BD95-A14B1367A7A2}" destId="{8887CDFA-3E23-485A-951D-75B5AF41B317}" srcOrd="0" destOrd="0" presId="urn:microsoft.com/office/officeart/2005/8/layout/vList5"/>
    <dgm:cxn modelId="{B2A9B529-1EBF-4E8A-BFE4-D7955798C371}" type="presOf" srcId="{28964988-DE67-40A8-8064-D8D7A6352563}" destId="{FF0FB460-9616-49A4-BE80-F02276FE4CFE}" srcOrd="0" destOrd="0" presId="urn:microsoft.com/office/officeart/2005/8/layout/vList5"/>
    <dgm:cxn modelId="{EA72D1CF-FB86-4BFB-A8C7-10510C074703}" type="presOf" srcId="{225BFF64-6D0B-4543-82D1-7728458C89C2}" destId="{32D6DD8C-5934-4670-9573-3BBCC8D27E28}" srcOrd="0" destOrd="0" presId="urn:microsoft.com/office/officeart/2005/8/layout/vList5"/>
    <dgm:cxn modelId="{BBDCEC43-4E92-4A59-9092-8027499B056C}" srcId="{64DBCDC2-7D12-421C-9DEF-4081E48CC812}" destId="{225BFF64-6D0B-4543-82D1-7728458C89C2}" srcOrd="0" destOrd="0" parTransId="{6D9BE2B0-7FAD-4083-BEE3-B0EF8CFC3FB6}" sibTransId="{207BC9DF-7A76-4A45-8F9E-8C193CD5DE91}"/>
    <dgm:cxn modelId="{E9BD7FB0-236F-42E5-9017-058CC02A4D6D}" type="presOf" srcId="{17AF12BF-F480-442C-BF0C-ABA3DF2BF191}" destId="{5057DE77-F8D9-49A4-B4EF-27ED9167BF3B}" srcOrd="0" destOrd="0" presId="urn:microsoft.com/office/officeart/2005/8/layout/vList5"/>
    <dgm:cxn modelId="{A92AF262-9358-4188-A904-4B18869F142D}" srcId="{A566BE81-F5FB-4632-BD95-A14B1367A7A2}" destId="{45C26E64-F133-4B35-B57A-0AACE5A138C5}" srcOrd="0" destOrd="0" parTransId="{6D5D7014-2AAF-465F-BB7D-FED0D856EBC1}" sibTransId="{CED23F37-D84D-415F-810F-41896EB85A3C}"/>
    <dgm:cxn modelId="{D564E6ED-7CBA-4D16-9ACD-7C98EBB68B92}" type="presOf" srcId="{694C5A5A-2771-4DF1-A23D-78F60E938570}" destId="{0EC106F1-5843-4F3B-A167-A8A49E799723}" srcOrd="0" destOrd="0" presId="urn:microsoft.com/office/officeart/2005/8/layout/vList5"/>
    <dgm:cxn modelId="{4EC1DCBA-E3BD-41D8-AB11-BEEEF6116636}" srcId="{3FA336A3-7D33-4669-9231-38E82698D24A}" destId="{17AF12BF-F480-442C-BF0C-ABA3DF2BF191}" srcOrd="0" destOrd="0" parTransId="{BAD4DEF2-D4F4-4D5A-ADB5-76B2BCED15AD}" sibTransId="{3D64426B-6B7E-48B0-9040-BC888673C59C}"/>
    <dgm:cxn modelId="{8F680E88-884C-4CA9-9CEF-16FDE985495B}" type="presOf" srcId="{7D1AFAEB-F118-4BBB-B182-D09FADF7BAC1}" destId="{876C6B34-10B8-4054-A915-9DF68DBF47C5}" srcOrd="0" destOrd="0" presId="urn:microsoft.com/office/officeart/2005/8/layout/vList5"/>
    <dgm:cxn modelId="{E35D3674-7E36-4B1B-A2C4-4902C45B75C9}" type="presOf" srcId="{AA5BCAB9-9BDD-4CFD-A8AB-12C456FEE7B8}" destId="{0770900C-9DEC-4C28-9F02-78C9083670E4}" srcOrd="0" destOrd="0" presId="urn:microsoft.com/office/officeart/2005/8/layout/vList5"/>
    <dgm:cxn modelId="{BBBE380F-D4DA-4ED8-8F7F-6EC054D79889}" srcId="{694C5A5A-2771-4DF1-A23D-78F60E938570}" destId="{3FA336A3-7D33-4669-9231-38E82698D24A}" srcOrd="2" destOrd="0" parTransId="{8332C504-76E0-41EE-808F-2396BB2E7349}" sibTransId="{CF956840-1B71-42BC-B5EA-BB9470719CF7}"/>
    <dgm:cxn modelId="{C5C643AB-5BE5-449F-A30A-693C769851A5}" type="presOf" srcId="{64DBCDC2-7D12-421C-9DEF-4081E48CC812}" destId="{D42E2350-8C34-4216-B24A-2C4EDF415FA3}" srcOrd="0" destOrd="0" presId="urn:microsoft.com/office/officeart/2005/8/layout/vList5"/>
    <dgm:cxn modelId="{C2152746-C272-4D68-B41F-206F18843844}" type="presOf" srcId="{36C5122C-94B9-4677-BE2E-DDCE294826B7}" destId="{148CBE54-4D4D-4568-9B42-E910AADFCF8B}" srcOrd="0" destOrd="0" presId="urn:microsoft.com/office/officeart/2005/8/layout/vList5"/>
    <dgm:cxn modelId="{F8915FA4-F625-4684-9171-560AFD6020A4}" type="presOf" srcId="{45C26E64-F133-4B35-B57A-0AACE5A138C5}" destId="{908D6E2D-0897-4F3F-9B7C-154251440328}" srcOrd="0" destOrd="0" presId="urn:microsoft.com/office/officeart/2005/8/layout/vList5"/>
    <dgm:cxn modelId="{D221F2AF-E50D-4595-90DE-F391E9DCD58E}" srcId="{7D1AFAEB-F118-4BBB-B182-D09FADF7BAC1}" destId="{36C5122C-94B9-4677-BE2E-DDCE294826B7}" srcOrd="0" destOrd="0" parTransId="{6FF1AE2A-14DE-4862-83AD-1DF737F5673C}" sibTransId="{6FE70323-F3C6-42D5-B2C2-C8F33F898863}"/>
    <dgm:cxn modelId="{6630E5D8-DC61-4CC7-9724-6892D164E8F9}" type="presOf" srcId="{3FA336A3-7D33-4669-9231-38E82698D24A}" destId="{E517A7E7-A7EF-4605-9FC7-1EA5C7B0827C}" srcOrd="0" destOrd="0" presId="urn:microsoft.com/office/officeart/2005/8/layout/vList5"/>
    <dgm:cxn modelId="{D31338AC-EFB1-4675-92ED-CBF8C89A6111}" srcId="{694C5A5A-2771-4DF1-A23D-78F60E938570}" destId="{28964988-DE67-40A8-8064-D8D7A6352563}" srcOrd="0" destOrd="0" parTransId="{FEFB9161-A624-49E8-924C-49538D8FF5A1}" sibTransId="{5D9F3AEF-161D-4E08-88B2-DCFDDCCA1960}"/>
    <dgm:cxn modelId="{DBE1A310-DB95-4557-B444-4EF06C4E98D8}" srcId="{694C5A5A-2771-4DF1-A23D-78F60E938570}" destId="{64DBCDC2-7D12-421C-9DEF-4081E48CC812}" srcOrd="3" destOrd="0" parTransId="{A876DBC0-6C86-4DCD-9FFE-819910EE575D}" sibTransId="{F26AF68A-0BBD-449A-B0D2-637117FB31E5}"/>
    <dgm:cxn modelId="{9601E1DC-0E2E-4378-A91F-183058947FF7}" type="presParOf" srcId="{0EC106F1-5843-4F3B-A167-A8A49E799723}" destId="{9DD98516-2484-4935-A156-461156510621}" srcOrd="0" destOrd="0" presId="urn:microsoft.com/office/officeart/2005/8/layout/vList5"/>
    <dgm:cxn modelId="{1FB22D42-3A6B-46C7-A722-DA27408634BD}" type="presParOf" srcId="{9DD98516-2484-4935-A156-461156510621}" destId="{FF0FB460-9616-49A4-BE80-F02276FE4CFE}" srcOrd="0" destOrd="0" presId="urn:microsoft.com/office/officeart/2005/8/layout/vList5"/>
    <dgm:cxn modelId="{7C6089D8-E97D-422F-A753-E0664F99FA3B}" type="presParOf" srcId="{9DD98516-2484-4935-A156-461156510621}" destId="{0770900C-9DEC-4C28-9F02-78C9083670E4}" srcOrd="1" destOrd="0" presId="urn:microsoft.com/office/officeart/2005/8/layout/vList5"/>
    <dgm:cxn modelId="{32176C65-6C9D-4219-BB4B-3979C58A4AD7}" type="presParOf" srcId="{0EC106F1-5843-4F3B-A167-A8A49E799723}" destId="{F9F793C3-0F04-4E11-B212-A3799FBEF807}" srcOrd="1" destOrd="0" presId="urn:microsoft.com/office/officeart/2005/8/layout/vList5"/>
    <dgm:cxn modelId="{AD2B535B-1C3C-4404-AF2A-936923F7B7EF}" type="presParOf" srcId="{0EC106F1-5843-4F3B-A167-A8A49E799723}" destId="{F47B3F43-EE59-4AB0-AE4B-9FC02C0347AF}" srcOrd="2" destOrd="0" presId="urn:microsoft.com/office/officeart/2005/8/layout/vList5"/>
    <dgm:cxn modelId="{78A7C088-5F82-4C7E-9051-DD51C8C89A72}" type="presParOf" srcId="{F47B3F43-EE59-4AB0-AE4B-9FC02C0347AF}" destId="{876C6B34-10B8-4054-A915-9DF68DBF47C5}" srcOrd="0" destOrd="0" presId="urn:microsoft.com/office/officeart/2005/8/layout/vList5"/>
    <dgm:cxn modelId="{C27F1537-794C-40D6-9B7E-50970EBBD70D}" type="presParOf" srcId="{F47B3F43-EE59-4AB0-AE4B-9FC02C0347AF}" destId="{148CBE54-4D4D-4568-9B42-E910AADFCF8B}" srcOrd="1" destOrd="0" presId="urn:microsoft.com/office/officeart/2005/8/layout/vList5"/>
    <dgm:cxn modelId="{BE86E96D-2D00-4421-9B16-3DBB2F5679E6}" type="presParOf" srcId="{0EC106F1-5843-4F3B-A167-A8A49E799723}" destId="{0370320F-CDA8-46CA-904B-1BA8D3DC182A}" srcOrd="3" destOrd="0" presId="urn:microsoft.com/office/officeart/2005/8/layout/vList5"/>
    <dgm:cxn modelId="{11610C10-ABED-42A8-A0CC-0BBD17486460}" type="presParOf" srcId="{0EC106F1-5843-4F3B-A167-A8A49E799723}" destId="{5470CE3A-629A-4A02-991D-BC465F854735}" srcOrd="4" destOrd="0" presId="urn:microsoft.com/office/officeart/2005/8/layout/vList5"/>
    <dgm:cxn modelId="{DBBE5816-A87F-4AE0-BACD-628EBA5578FA}" type="presParOf" srcId="{5470CE3A-629A-4A02-991D-BC465F854735}" destId="{E517A7E7-A7EF-4605-9FC7-1EA5C7B0827C}" srcOrd="0" destOrd="0" presId="urn:microsoft.com/office/officeart/2005/8/layout/vList5"/>
    <dgm:cxn modelId="{3DA8BEBA-9299-4A07-85E1-5C0AAFA772B4}" type="presParOf" srcId="{5470CE3A-629A-4A02-991D-BC465F854735}" destId="{5057DE77-F8D9-49A4-B4EF-27ED9167BF3B}" srcOrd="1" destOrd="0" presId="urn:microsoft.com/office/officeart/2005/8/layout/vList5"/>
    <dgm:cxn modelId="{83FC574C-4619-48E0-9D3B-0559A93B2A72}" type="presParOf" srcId="{0EC106F1-5843-4F3B-A167-A8A49E799723}" destId="{C6C93C13-7128-4661-8B63-304004C5F8C9}" srcOrd="5" destOrd="0" presId="urn:microsoft.com/office/officeart/2005/8/layout/vList5"/>
    <dgm:cxn modelId="{5C774D0F-5B15-4846-8EDA-9AD0D8D291B7}" type="presParOf" srcId="{0EC106F1-5843-4F3B-A167-A8A49E799723}" destId="{25C34609-2EF4-4D7C-94BC-456EB7BE4AE5}" srcOrd="6" destOrd="0" presId="urn:microsoft.com/office/officeart/2005/8/layout/vList5"/>
    <dgm:cxn modelId="{E0B301ED-E6BA-4165-BCC1-FB922133E151}" type="presParOf" srcId="{25C34609-2EF4-4D7C-94BC-456EB7BE4AE5}" destId="{D42E2350-8C34-4216-B24A-2C4EDF415FA3}" srcOrd="0" destOrd="0" presId="urn:microsoft.com/office/officeart/2005/8/layout/vList5"/>
    <dgm:cxn modelId="{2A42DC5A-95E6-4441-B05B-810A01BCF535}" type="presParOf" srcId="{25C34609-2EF4-4D7C-94BC-456EB7BE4AE5}" destId="{32D6DD8C-5934-4670-9573-3BBCC8D27E28}" srcOrd="1" destOrd="0" presId="urn:microsoft.com/office/officeart/2005/8/layout/vList5"/>
    <dgm:cxn modelId="{B461F1A4-F1F1-43EA-A031-6939725B8B1D}" type="presParOf" srcId="{0EC106F1-5843-4F3B-A167-A8A49E799723}" destId="{F4260407-D8EB-476D-A78F-EB5262478331}" srcOrd="7" destOrd="0" presId="urn:microsoft.com/office/officeart/2005/8/layout/vList5"/>
    <dgm:cxn modelId="{865D8E96-33AC-4755-A870-CDFFA0C887A9}" type="presParOf" srcId="{0EC106F1-5843-4F3B-A167-A8A49E799723}" destId="{B33ECC2B-30C5-44B7-A806-F13D226CC6F1}" srcOrd="8" destOrd="0" presId="urn:microsoft.com/office/officeart/2005/8/layout/vList5"/>
    <dgm:cxn modelId="{5E4ABFFB-D067-4768-978D-0F8192C71569}" type="presParOf" srcId="{B33ECC2B-30C5-44B7-A806-F13D226CC6F1}" destId="{8887CDFA-3E23-485A-951D-75B5AF41B317}" srcOrd="0" destOrd="0" presId="urn:microsoft.com/office/officeart/2005/8/layout/vList5"/>
    <dgm:cxn modelId="{4E08B867-B159-4EFB-A2E5-ADCA3F5729AC}" type="presParOf" srcId="{B33ECC2B-30C5-44B7-A806-F13D226CC6F1}" destId="{908D6E2D-0897-4F3F-9B7C-1542514403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632EF-6F22-478B-A765-AB1176E52B5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B6F8565-AB8D-4387-8D96-B35CC9623F52}">
      <dgm:prSet/>
      <dgm:spPr/>
      <dgm:t>
        <a:bodyPr/>
        <a:lstStyle/>
        <a:p>
          <a:r>
            <a:rPr lang="en-US" dirty="0"/>
            <a:t>Growth- estrogen is critical for bone density, muscle mass, and collagen synthesis</a:t>
          </a:r>
        </a:p>
      </dgm:t>
    </dgm:pt>
    <dgm:pt modelId="{59CDCC83-C4AC-41A2-BFA0-9BD36EC9545A}" type="parTrans" cxnId="{667B6D41-B8EF-42FD-9A48-C7F795A86F99}">
      <dgm:prSet/>
      <dgm:spPr/>
      <dgm:t>
        <a:bodyPr/>
        <a:lstStyle/>
        <a:p>
          <a:endParaRPr lang="en-US"/>
        </a:p>
      </dgm:t>
    </dgm:pt>
    <dgm:pt modelId="{BA0C49C6-CBD0-4E93-975D-040EFF46047D}" type="sibTrans" cxnId="{667B6D41-B8EF-42FD-9A48-C7F795A86F99}">
      <dgm:prSet/>
      <dgm:spPr/>
      <dgm:t>
        <a:bodyPr/>
        <a:lstStyle/>
        <a:p>
          <a:endParaRPr lang="en-US"/>
        </a:p>
      </dgm:t>
    </dgm:pt>
    <dgm:pt modelId="{48212F4E-382B-4501-9B9E-5964B4E899CE}">
      <dgm:prSet/>
      <dgm:spPr/>
      <dgm:t>
        <a:bodyPr/>
        <a:lstStyle/>
        <a:p>
          <a:r>
            <a:rPr lang="en-US" dirty="0"/>
            <a:t>• Libido</a:t>
          </a:r>
        </a:p>
      </dgm:t>
    </dgm:pt>
    <dgm:pt modelId="{000FDF55-E505-498F-999E-36D11CC942F8}" type="parTrans" cxnId="{538D4E1D-AE29-4DA0-AF9B-901419866D61}">
      <dgm:prSet/>
      <dgm:spPr/>
      <dgm:t>
        <a:bodyPr/>
        <a:lstStyle/>
        <a:p>
          <a:endParaRPr lang="en-US"/>
        </a:p>
      </dgm:t>
    </dgm:pt>
    <dgm:pt modelId="{E7411B07-7F02-48F4-B2D8-C60B415BEFD1}" type="sibTrans" cxnId="{538D4E1D-AE29-4DA0-AF9B-901419866D61}">
      <dgm:prSet/>
      <dgm:spPr/>
      <dgm:t>
        <a:bodyPr/>
        <a:lstStyle/>
        <a:p>
          <a:endParaRPr lang="en-US"/>
        </a:p>
      </dgm:t>
    </dgm:pt>
    <dgm:pt modelId="{52F2953A-188D-4E9C-8DD7-767792E6FF85}">
      <dgm:prSet/>
      <dgm:spPr/>
      <dgm:t>
        <a:bodyPr/>
        <a:lstStyle/>
        <a:p>
          <a:pPr rtl="0"/>
          <a:r>
            <a:rPr lang="en-US" dirty="0"/>
            <a:t>• Insulin sensitivity</a:t>
          </a:r>
          <a:r>
            <a:rPr lang="en-US" dirty="0">
              <a:latin typeface="Neue Haas Grotesk Text Pro"/>
            </a:rPr>
            <a:t> </a:t>
          </a:r>
        </a:p>
      </dgm:t>
    </dgm:pt>
    <dgm:pt modelId="{86387185-A805-4673-93E2-C79E694914F6}" type="parTrans" cxnId="{0205A015-4BC1-47C0-8516-A1BB04565206}">
      <dgm:prSet/>
      <dgm:spPr/>
      <dgm:t>
        <a:bodyPr/>
        <a:lstStyle/>
        <a:p>
          <a:endParaRPr lang="en-US"/>
        </a:p>
      </dgm:t>
    </dgm:pt>
    <dgm:pt modelId="{C581AE76-DFE2-480F-9A86-7AD53564A588}" type="sibTrans" cxnId="{0205A015-4BC1-47C0-8516-A1BB04565206}">
      <dgm:prSet/>
      <dgm:spPr/>
      <dgm:t>
        <a:bodyPr/>
        <a:lstStyle/>
        <a:p>
          <a:endParaRPr lang="en-US"/>
        </a:p>
      </dgm:t>
    </dgm:pt>
    <dgm:pt modelId="{098CBE29-2E42-4783-BA6C-83FF9BF84036}">
      <dgm:prSet/>
      <dgm:spPr/>
      <dgm:t>
        <a:bodyPr/>
        <a:lstStyle/>
        <a:p>
          <a:r>
            <a:rPr lang="en-US" dirty="0"/>
            <a:t>• Support neurotransmitter balance &amp; mood</a:t>
          </a:r>
        </a:p>
      </dgm:t>
    </dgm:pt>
    <dgm:pt modelId="{13BF1FF0-337F-4207-A63D-12A7378EC06F}" type="parTrans" cxnId="{59D3E22D-F632-47D0-83A1-BC33F0F728BA}">
      <dgm:prSet/>
      <dgm:spPr/>
      <dgm:t>
        <a:bodyPr/>
        <a:lstStyle/>
        <a:p>
          <a:endParaRPr lang="en-US"/>
        </a:p>
      </dgm:t>
    </dgm:pt>
    <dgm:pt modelId="{E284B463-B0A9-44BE-893A-0A7E96609573}" type="sibTrans" cxnId="{59D3E22D-F632-47D0-83A1-BC33F0F728BA}">
      <dgm:prSet/>
      <dgm:spPr/>
      <dgm:t>
        <a:bodyPr/>
        <a:lstStyle/>
        <a:p>
          <a:endParaRPr lang="en-US"/>
        </a:p>
      </dgm:t>
    </dgm:pt>
    <dgm:pt modelId="{6E519F33-F1B2-4C5D-825D-1BC4AE6BFB73}">
      <dgm:prSet/>
      <dgm:spPr/>
      <dgm:t>
        <a:bodyPr/>
        <a:lstStyle/>
        <a:p>
          <a:pPr rtl="0"/>
          <a:r>
            <a:rPr lang="en-US" dirty="0"/>
            <a:t>• Weight management</a:t>
          </a:r>
          <a:r>
            <a:rPr lang="en-US" dirty="0">
              <a:latin typeface="Neue Haas Grotesk Text Pro"/>
            </a:rPr>
            <a:t> </a:t>
          </a:r>
          <a:endParaRPr lang="en-US" dirty="0"/>
        </a:p>
      </dgm:t>
    </dgm:pt>
    <dgm:pt modelId="{F9721844-4048-469E-B5A9-CCA647B98A07}" type="parTrans" cxnId="{88CD701A-CC9F-49F5-A59C-84A497BAFE1A}">
      <dgm:prSet/>
      <dgm:spPr/>
      <dgm:t>
        <a:bodyPr/>
        <a:lstStyle/>
        <a:p>
          <a:endParaRPr lang="en-US"/>
        </a:p>
      </dgm:t>
    </dgm:pt>
    <dgm:pt modelId="{C96EB98A-6325-4CA3-8EA6-AE8000F53BE4}" type="sibTrans" cxnId="{88CD701A-CC9F-49F5-A59C-84A497BAFE1A}">
      <dgm:prSet/>
      <dgm:spPr/>
      <dgm:t>
        <a:bodyPr/>
        <a:lstStyle/>
        <a:p>
          <a:endParaRPr lang="en-US"/>
        </a:p>
      </dgm:t>
    </dgm:pt>
    <dgm:pt modelId="{5E1868CA-7AE4-4F28-824E-9C34739666AF}">
      <dgm:prSet/>
      <dgm:spPr/>
      <dgm:t>
        <a:bodyPr/>
        <a:lstStyle/>
        <a:p>
          <a:r>
            <a:rPr lang="en-US" dirty="0"/>
            <a:t>• Sleep</a:t>
          </a:r>
        </a:p>
      </dgm:t>
    </dgm:pt>
    <dgm:pt modelId="{1E61AB81-1149-4C07-A34D-EFDD1403083C}" type="parTrans" cxnId="{8ADDD191-7B43-47D4-BF3E-F5E30EDF9C1B}">
      <dgm:prSet/>
      <dgm:spPr/>
      <dgm:t>
        <a:bodyPr/>
        <a:lstStyle/>
        <a:p>
          <a:endParaRPr lang="en-US"/>
        </a:p>
      </dgm:t>
    </dgm:pt>
    <dgm:pt modelId="{FE826194-BFBF-4E7A-8D5E-44C097BEA038}" type="sibTrans" cxnId="{8ADDD191-7B43-47D4-BF3E-F5E30EDF9C1B}">
      <dgm:prSet/>
      <dgm:spPr/>
      <dgm:t>
        <a:bodyPr/>
        <a:lstStyle/>
        <a:p>
          <a:endParaRPr lang="en-US"/>
        </a:p>
      </dgm:t>
    </dgm:pt>
    <dgm:pt modelId="{ED6CA3D3-D624-4EFC-BF65-ED91CDEC9FE2}">
      <dgm:prSet/>
      <dgm:spPr/>
      <dgm:t>
        <a:bodyPr/>
        <a:lstStyle/>
        <a:p>
          <a:pPr rtl="0"/>
          <a:r>
            <a:rPr lang="en-US" dirty="0"/>
            <a:t>• Memory &amp; concentration</a:t>
          </a:r>
          <a:r>
            <a:rPr lang="en-US" dirty="0">
              <a:latin typeface="Neue Haas Grotesk Text Pro"/>
            </a:rPr>
            <a:t> </a:t>
          </a:r>
          <a:endParaRPr lang="en-US" dirty="0"/>
        </a:p>
      </dgm:t>
    </dgm:pt>
    <dgm:pt modelId="{FBFAF974-0A3D-4980-AE7E-6B616AE9CD1E}" type="parTrans" cxnId="{36311494-DF77-4B95-88EE-00FF8ACF987A}">
      <dgm:prSet/>
      <dgm:spPr/>
      <dgm:t>
        <a:bodyPr/>
        <a:lstStyle/>
        <a:p>
          <a:endParaRPr lang="en-US"/>
        </a:p>
      </dgm:t>
    </dgm:pt>
    <dgm:pt modelId="{AEE9692A-0A4C-4AD0-8EEF-E4C9D9D8A757}" type="sibTrans" cxnId="{36311494-DF77-4B95-88EE-00FF8ACF987A}">
      <dgm:prSet/>
      <dgm:spPr/>
      <dgm:t>
        <a:bodyPr/>
        <a:lstStyle/>
        <a:p>
          <a:endParaRPr lang="en-US"/>
        </a:p>
      </dgm:t>
    </dgm:pt>
    <dgm:pt modelId="{D5198E38-EC46-40B6-B3F2-EE2E6B1E32CB}">
      <dgm:prSet/>
      <dgm:spPr/>
      <dgm:t>
        <a:bodyPr/>
        <a:lstStyle/>
        <a:p>
          <a:r>
            <a:rPr lang="en-US" dirty="0"/>
            <a:t>• Hair &amp; skin health</a:t>
          </a:r>
        </a:p>
      </dgm:t>
    </dgm:pt>
    <dgm:pt modelId="{7E26CE67-3869-4140-8BA6-85FC00876099}" type="parTrans" cxnId="{1FAC53C3-0D42-402F-BF21-EDC9C2C83DA1}">
      <dgm:prSet/>
      <dgm:spPr/>
      <dgm:t>
        <a:bodyPr/>
        <a:lstStyle/>
        <a:p>
          <a:endParaRPr lang="en-US"/>
        </a:p>
      </dgm:t>
    </dgm:pt>
    <dgm:pt modelId="{630B8256-137C-4909-8A99-04552F4DF8F8}" type="sibTrans" cxnId="{1FAC53C3-0D42-402F-BF21-EDC9C2C83DA1}">
      <dgm:prSet/>
      <dgm:spPr/>
      <dgm:t>
        <a:bodyPr/>
        <a:lstStyle/>
        <a:p>
          <a:endParaRPr lang="en-US"/>
        </a:p>
      </dgm:t>
    </dgm:pt>
    <dgm:pt modelId="{F40CE408-E39B-40EE-A2C8-6ED6106C9E57}">
      <dgm:prSet/>
      <dgm:spPr/>
      <dgm:t>
        <a:bodyPr/>
        <a:lstStyle/>
        <a:p>
          <a:pPr rtl="0"/>
          <a:r>
            <a:rPr lang="en-US" dirty="0"/>
            <a:t>• Cardiovascular</a:t>
          </a:r>
          <a:r>
            <a:rPr lang="en-US" dirty="0">
              <a:latin typeface="Neue Haas Grotesk Text Pro"/>
            </a:rPr>
            <a:t> </a:t>
          </a:r>
          <a:endParaRPr lang="en-US" dirty="0"/>
        </a:p>
      </dgm:t>
    </dgm:pt>
    <dgm:pt modelId="{F8B94341-94F1-42DE-83F6-F73E3EFA098D}" type="parTrans" cxnId="{BE81610D-EEF1-4CA9-B531-4359D621C9CC}">
      <dgm:prSet/>
      <dgm:spPr/>
      <dgm:t>
        <a:bodyPr/>
        <a:lstStyle/>
        <a:p>
          <a:endParaRPr lang="en-US"/>
        </a:p>
      </dgm:t>
    </dgm:pt>
    <dgm:pt modelId="{5140714A-3925-40B8-9870-5EF7230D1B5F}" type="sibTrans" cxnId="{BE81610D-EEF1-4CA9-B531-4359D621C9CC}">
      <dgm:prSet/>
      <dgm:spPr/>
      <dgm:t>
        <a:bodyPr/>
        <a:lstStyle/>
        <a:p>
          <a:endParaRPr lang="en-US"/>
        </a:p>
      </dgm:t>
    </dgm:pt>
    <dgm:pt modelId="{4981A771-72B8-42DA-8FCD-8DCEED41336D}" type="pres">
      <dgm:prSet presAssocID="{403632EF-6F22-478B-A765-AB1176E52B55}" presName="diagram" presStyleCnt="0">
        <dgm:presLayoutVars>
          <dgm:dir/>
          <dgm:resizeHandles val="exact"/>
        </dgm:presLayoutVars>
      </dgm:prSet>
      <dgm:spPr/>
      <dgm:t>
        <a:bodyPr/>
        <a:lstStyle/>
        <a:p>
          <a:endParaRPr lang="en-US"/>
        </a:p>
      </dgm:t>
    </dgm:pt>
    <dgm:pt modelId="{64AAEA95-7FE0-421B-92AB-8DD8F86E96D8}" type="pres">
      <dgm:prSet presAssocID="{4B6F8565-AB8D-4387-8D96-B35CC9623F52}" presName="node" presStyleLbl="node1" presStyleIdx="0" presStyleCnt="9">
        <dgm:presLayoutVars>
          <dgm:bulletEnabled val="1"/>
        </dgm:presLayoutVars>
      </dgm:prSet>
      <dgm:spPr/>
      <dgm:t>
        <a:bodyPr/>
        <a:lstStyle/>
        <a:p>
          <a:endParaRPr lang="en-US"/>
        </a:p>
      </dgm:t>
    </dgm:pt>
    <dgm:pt modelId="{2ACF84A7-CB8D-4288-981C-D86F4866EF03}" type="pres">
      <dgm:prSet presAssocID="{BA0C49C6-CBD0-4E93-975D-040EFF46047D}" presName="sibTrans" presStyleCnt="0"/>
      <dgm:spPr/>
    </dgm:pt>
    <dgm:pt modelId="{A3E0B58D-A283-4950-8607-F96AE345B197}" type="pres">
      <dgm:prSet presAssocID="{48212F4E-382B-4501-9B9E-5964B4E899CE}" presName="node" presStyleLbl="node1" presStyleIdx="1" presStyleCnt="9">
        <dgm:presLayoutVars>
          <dgm:bulletEnabled val="1"/>
        </dgm:presLayoutVars>
      </dgm:prSet>
      <dgm:spPr/>
      <dgm:t>
        <a:bodyPr/>
        <a:lstStyle/>
        <a:p>
          <a:endParaRPr lang="en-US"/>
        </a:p>
      </dgm:t>
    </dgm:pt>
    <dgm:pt modelId="{DE548E79-D38B-4D91-8607-828666F0AFBB}" type="pres">
      <dgm:prSet presAssocID="{E7411B07-7F02-48F4-B2D8-C60B415BEFD1}" presName="sibTrans" presStyleCnt="0"/>
      <dgm:spPr/>
    </dgm:pt>
    <dgm:pt modelId="{6A6A15F6-E1AB-4BE7-B999-2212FC00FF60}" type="pres">
      <dgm:prSet presAssocID="{52F2953A-188D-4E9C-8DD7-767792E6FF85}" presName="node" presStyleLbl="node1" presStyleIdx="2" presStyleCnt="9">
        <dgm:presLayoutVars>
          <dgm:bulletEnabled val="1"/>
        </dgm:presLayoutVars>
      </dgm:prSet>
      <dgm:spPr/>
      <dgm:t>
        <a:bodyPr/>
        <a:lstStyle/>
        <a:p>
          <a:endParaRPr lang="en-US"/>
        </a:p>
      </dgm:t>
    </dgm:pt>
    <dgm:pt modelId="{CD4DEDD3-8909-4F39-94B7-3BA3C6659806}" type="pres">
      <dgm:prSet presAssocID="{C581AE76-DFE2-480F-9A86-7AD53564A588}" presName="sibTrans" presStyleCnt="0"/>
      <dgm:spPr/>
    </dgm:pt>
    <dgm:pt modelId="{6C52FA13-3C17-4023-8FC4-6BC8EBB178C9}" type="pres">
      <dgm:prSet presAssocID="{098CBE29-2E42-4783-BA6C-83FF9BF84036}" presName="node" presStyleLbl="node1" presStyleIdx="3" presStyleCnt="9">
        <dgm:presLayoutVars>
          <dgm:bulletEnabled val="1"/>
        </dgm:presLayoutVars>
      </dgm:prSet>
      <dgm:spPr/>
      <dgm:t>
        <a:bodyPr/>
        <a:lstStyle/>
        <a:p>
          <a:endParaRPr lang="en-US"/>
        </a:p>
      </dgm:t>
    </dgm:pt>
    <dgm:pt modelId="{7EBE2A0A-67C8-4205-B182-F0C25FC4108D}" type="pres">
      <dgm:prSet presAssocID="{E284B463-B0A9-44BE-893A-0A7E96609573}" presName="sibTrans" presStyleCnt="0"/>
      <dgm:spPr/>
    </dgm:pt>
    <dgm:pt modelId="{49C3F8EF-93DB-4744-8EB2-C58D8DA3B790}" type="pres">
      <dgm:prSet presAssocID="{6E519F33-F1B2-4C5D-825D-1BC4AE6BFB73}" presName="node" presStyleLbl="node1" presStyleIdx="4" presStyleCnt="9">
        <dgm:presLayoutVars>
          <dgm:bulletEnabled val="1"/>
        </dgm:presLayoutVars>
      </dgm:prSet>
      <dgm:spPr/>
      <dgm:t>
        <a:bodyPr/>
        <a:lstStyle/>
        <a:p>
          <a:endParaRPr lang="en-US"/>
        </a:p>
      </dgm:t>
    </dgm:pt>
    <dgm:pt modelId="{3830382B-859C-441C-9A84-07E3F30FA0D6}" type="pres">
      <dgm:prSet presAssocID="{C96EB98A-6325-4CA3-8EA6-AE8000F53BE4}" presName="sibTrans" presStyleCnt="0"/>
      <dgm:spPr/>
    </dgm:pt>
    <dgm:pt modelId="{DD40AA13-E401-4D7E-8966-E9A5BA343E7F}" type="pres">
      <dgm:prSet presAssocID="{5E1868CA-7AE4-4F28-824E-9C34739666AF}" presName="node" presStyleLbl="node1" presStyleIdx="5" presStyleCnt="9">
        <dgm:presLayoutVars>
          <dgm:bulletEnabled val="1"/>
        </dgm:presLayoutVars>
      </dgm:prSet>
      <dgm:spPr/>
      <dgm:t>
        <a:bodyPr/>
        <a:lstStyle/>
        <a:p>
          <a:endParaRPr lang="en-US"/>
        </a:p>
      </dgm:t>
    </dgm:pt>
    <dgm:pt modelId="{9FA1075A-9A3C-416C-BAF5-552658409C84}" type="pres">
      <dgm:prSet presAssocID="{FE826194-BFBF-4E7A-8D5E-44C097BEA038}" presName="sibTrans" presStyleCnt="0"/>
      <dgm:spPr/>
    </dgm:pt>
    <dgm:pt modelId="{60686423-FC64-48F1-B2CF-2F25AF4E5BFB}" type="pres">
      <dgm:prSet presAssocID="{ED6CA3D3-D624-4EFC-BF65-ED91CDEC9FE2}" presName="node" presStyleLbl="node1" presStyleIdx="6" presStyleCnt="9">
        <dgm:presLayoutVars>
          <dgm:bulletEnabled val="1"/>
        </dgm:presLayoutVars>
      </dgm:prSet>
      <dgm:spPr/>
      <dgm:t>
        <a:bodyPr/>
        <a:lstStyle/>
        <a:p>
          <a:endParaRPr lang="en-US"/>
        </a:p>
      </dgm:t>
    </dgm:pt>
    <dgm:pt modelId="{A1C14134-4951-47B8-9965-F5C85D0F05E3}" type="pres">
      <dgm:prSet presAssocID="{AEE9692A-0A4C-4AD0-8EEF-E4C9D9D8A757}" presName="sibTrans" presStyleCnt="0"/>
      <dgm:spPr/>
    </dgm:pt>
    <dgm:pt modelId="{ED91FB45-B8B4-4BEE-BBD2-7B89105D4E47}" type="pres">
      <dgm:prSet presAssocID="{D5198E38-EC46-40B6-B3F2-EE2E6B1E32CB}" presName="node" presStyleLbl="node1" presStyleIdx="7" presStyleCnt="9">
        <dgm:presLayoutVars>
          <dgm:bulletEnabled val="1"/>
        </dgm:presLayoutVars>
      </dgm:prSet>
      <dgm:spPr/>
      <dgm:t>
        <a:bodyPr/>
        <a:lstStyle/>
        <a:p>
          <a:endParaRPr lang="en-US"/>
        </a:p>
      </dgm:t>
    </dgm:pt>
    <dgm:pt modelId="{C378A353-9539-41E5-BD70-ECECA227F778}" type="pres">
      <dgm:prSet presAssocID="{630B8256-137C-4909-8A99-04552F4DF8F8}" presName="sibTrans" presStyleCnt="0"/>
      <dgm:spPr/>
    </dgm:pt>
    <dgm:pt modelId="{826A644A-6F22-485B-9D8C-E18D91AF3870}" type="pres">
      <dgm:prSet presAssocID="{F40CE408-E39B-40EE-A2C8-6ED6106C9E57}" presName="node" presStyleLbl="node1" presStyleIdx="8" presStyleCnt="9">
        <dgm:presLayoutVars>
          <dgm:bulletEnabled val="1"/>
        </dgm:presLayoutVars>
      </dgm:prSet>
      <dgm:spPr/>
      <dgm:t>
        <a:bodyPr/>
        <a:lstStyle/>
        <a:p>
          <a:endParaRPr lang="en-US"/>
        </a:p>
      </dgm:t>
    </dgm:pt>
  </dgm:ptLst>
  <dgm:cxnLst>
    <dgm:cxn modelId="{36311494-DF77-4B95-88EE-00FF8ACF987A}" srcId="{403632EF-6F22-478B-A765-AB1176E52B55}" destId="{ED6CA3D3-D624-4EFC-BF65-ED91CDEC9FE2}" srcOrd="6" destOrd="0" parTransId="{FBFAF974-0A3D-4980-AE7E-6B616AE9CD1E}" sibTransId="{AEE9692A-0A4C-4AD0-8EEF-E4C9D9D8A757}"/>
    <dgm:cxn modelId="{E48BBB35-50DD-46E0-8ECA-8BA71C894982}" type="presOf" srcId="{48212F4E-382B-4501-9B9E-5964B4E899CE}" destId="{A3E0B58D-A283-4950-8607-F96AE345B197}" srcOrd="0" destOrd="0" presId="urn:microsoft.com/office/officeart/2005/8/layout/default"/>
    <dgm:cxn modelId="{DB965145-E48B-4AA7-BCFA-ABA5BDD65490}" type="presOf" srcId="{52F2953A-188D-4E9C-8DD7-767792E6FF85}" destId="{6A6A15F6-E1AB-4BE7-B999-2212FC00FF60}" srcOrd="0" destOrd="0" presId="urn:microsoft.com/office/officeart/2005/8/layout/default"/>
    <dgm:cxn modelId="{58B2E7C8-9634-4CD2-BE34-AE530E6CD1E0}" type="presOf" srcId="{6E519F33-F1B2-4C5D-825D-1BC4AE6BFB73}" destId="{49C3F8EF-93DB-4744-8EB2-C58D8DA3B790}" srcOrd="0" destOrd="0" presId="urn:microsoft.com/office/officeart/2005/8/layout/default"/>
    <dgm:cxn modelId="{0205A015-4BC1-47C0-8516-A1BB04565206}" srcId="{403632EF-6F22-478B-A765-AB1176E52B55}" destId="{52F2953A-188D-4E9C-8DD7-767792E6FF85}" srcOrd="2" destOrd="0" parTransId="{86387185-A805-4673-93E2-C79E694914F6}" sibTransId="{C581AE76-DFE2-480F-9A86-7AD53564A588}"/>
    <dgm:cxn modelId="{88CD701A-CC9F-49F5-A59C-84A497BAFE1A}" srcId="{403632EF-6F22-478B-A765-AB1176E52B55}" destId="{6E519F33-F1B2-4C5D-825D-1BC4AE6BFB73}" srcOrd="4" destOrd="0" parTransId="{F9721844-4048-469E-B5A9-CCA647B98A07}" sibTransId="{C96EB98A-6325-4CA3-8EA6-AE8000F53BE4}"/>
    <dgm:cxn modelId="{34F82C50-FE2F-4D17-B7B9-CCF1ACE1E176}" type="presOf" srcId="{D5198E38-EC46-40B6-B3F2-EE2E6B1E32CB}" destId="{ED91FB45-B8B4-4BEE-BBD2-7B89105D4E47}" srcOrd="0" destOrd="0" presId="urn:microsoft.com/office/officeart/2005/8/layout/default"/>
    <dgm:cxn modelId="{78D2277D-4BD6-4162-9083-26314ABF525C}" type="presOf" srcId="{F40CE408-E39B-40EE-A2C8-6ED6106C9E57}" destId="{826A644A-6F22-485B-9D8C-E18D91AF3870}" srcOrd="0" destOrd="0" presId="urn:microsoft.com/office/officeart/2005/8/layout/default"/>
    <dgm:cxn modelId="{60140820-06B6-48A9-A646-D0FDDB6C4FBB}" type="presOf" srcId="{ED6CA3D3-D624-4EFC-BF65-ED91CDEC9FE2}" destId="{60686423-FC64-48F1-B2CF-2F25AF4E5BFB}" srcOrd="0" destOrd="0" presId="urn:microsoft.com/office/officeart/2005/8/layout/default"/>
    <dgm:cxn modelId="{600502A6-7880-4828-AF57-086547D51566}" type="presOf" srcId="{4B6F8565-AB8D-4387-8D96-B35CC9623F52}" destId="{64AAEA95-7FE0-421B-92AB-8DD8F86E96D8}" srcOrd="0" destOrd="0" presId="urn:microsoft.com/office/officeart/2005/8/layout/default"/>
    <dgm:cxn modelId="{BE81610D-EEF1-4CA9-B531-4359D621C9CC}" srcId="{403632EF-6F22-478B-A765-AB1176E52B55}" destId="{F40CE408-E39B-40EE-A2C8-6ED6106C9E57}" srcOrd="8" destOrd="0" parTransId="{F8B94341-94F1-42DE-83F6-F73E3EFA098D}" sibTransId="{5140714A-3925-40B8-9870-5EF7230D1B5F}"/>
    <dgm:cxn modelId="{8ADDD191-7B43-47D4-BF3E-F5E30EDF9C1B}" srcId="{403632EF-6F22-478B-A765-AB1176E52B55}" destId="{5E1868CA-7AE4-4F28-824E-9C34739666AF}" srcOrd="5" destOrd="0" parTransId="{1E61AB81-1149-4C07-A34D-EFDD1403083C}" sibTransId="{FE826194-BFBF-4E7A-8D5E-44C097BEA038}"/>
    <dgm:cxn modelId="{59D3E22D-F632-47D0-83A1-BC33F0F728BA}" srcId="{403632EF-6F22-478B-A765-AB1176E52B55}" destId="{098CBE29-2E42-4783-BA6C-83FF9BF84036}" srcOrd="3" destOrd="0" parTransId="{13BF1FF0-337F-4207-A63D-12A7378EC06F}" sibTransId="{E284B463-B0A9-44BE-893A-0A7E96609573}"/>
    <dgm:cxn modelId="{538D4E1D-AE29-4DA0-AF9B-901419866D61}" srcId="{403632EF-6F22-478B-A765-AB1176E52B55}" destId="{48212F4E-382B-4501-9B9E-5964B4E899CE}" srcOrd="1" destOrd="0" parTransId="{000FDF55-E505-498F-999E-36D11CC942F8}" sibTransId="{E7411B07-7F02-48F4-B2D8-C60B415BEFD1}"/>
    <dgm:cxn modelId="{090870D1-A3E5-4FCC-BF27-21187AE5DA60}" type="presOf" srcId="{5E1868CA-7AE4-4F28-824E-9C34739666AF}" destId="{DD40AA13-E401-4D7E-8966-E9A5BA343E7F}" srcOrd="0" destOrd="0" presId="urn:microsoft.com/office/officeart/2005/8/layout/default"/>
    <dgm:cxn modelId="{CB3EC0CC-AA71-480E-A1E4-FA2D9D61710D}" type="presOf" srcId="{403632EF-6F22-478B-A765-AB1176E52B55}" destId="{4981A771-72B8-42DA-8FCD-8DCEED41336D}" srcOrd="0" destOrd="0" presId="urn:microsoft.com/office/officeart/2005/8/layout/default"/>
    <dgm:cxn modelId="{59CE45E9-B43A-4E45-85FF-194DE299C482}" type="presOf" srcId="{098CBE29-2E42-4783-BA6C-83FF9BF84036}" destId="{6C52FA13-3C17-4023-8FC4-6BC8EBB178C9}" srcOrd="0" destOrd="0" presId="urn:microsoft.com/office/officeart/2005/8/layout/default"/>
    <dgm:cxn modelId="{1FAC53C3-0D42-402F-BF21-EDC9C2C83DA1}" srcId="{403632EF-6F22-478B-A765-AB1176E52B55}" destId="{D5198E38-EC46-40B6-B3F2-EE2E6B1E32CB}" srcOrd="7" destOrd="0" parTransId="{7E26CE67-3869-4140-8BA6-85FC00876099}" sibTransId="{630B8256-137C-4909-8A99-04552F4DF8F8}"/>
    <dgm:cxn modelId="{667B6D41-B8EF-42FD-9A48-C7F795A86F99}" srcId="{403632EF-6F22-478B-A765-AB1176E52B55}" destId="{4B6F8565-AB8D-4387-8D96-B35CC9623F52}" srcOrd="0" destOrd="0" parTransId="{59CDCC83-C4AC-41A2-BFA0-9BD36EC9545A}" sibTransId="{BA0C49C6-CBD0-4E93-975D-040EFF46047D}"/>
    <dgm:cxn modelId="{45632095-5931-408A-A64E-D4CEFD7BE233}" type="presParOf" srcId="{4981A771-72B8-42DA-8FCD-8DCEED41336D}" destId="{64AAEA95-7FE0-421B-92AB-8DD8F86E96D8}" srcOrd="0" destOrd="0" presId="urn:microsoft.com/office/officeart/2005/8/layout/default"/>
    <dgm:cxn modelId="{81EA3B80-4258-4102-8B6D-F23CB499415F}" type="presParOf" srcId="{4981A771-72B8-42DA-8FCD-8DCEED41336D}" destId="{2ACF84A7-CB8D-4288-981C-D86F4866EF03}" srcOrd="1" destOrd="0" presId="urn:microsoft.com/office/officeart/2005/8/layout/default"/>
    <dgm:cxn modelId="{8B9AED80-1BB3-4344-860E-51B396892145}" type="presParOf" srcId="{4981A771-72B8-42DA-8FCD-8DCEED41336D}" destId="{A3E0B58D-A283-4950-8607-F96AE345B197}" srcOrd="2" destOrd="0" presId="urn:microsoft.com/office/officeart/2005/8/layout/default"/>
    <dgm:cxn modelId="{0F332F8A-9B22-42BE-B79B-63180AC400A3}" type="presParOf" srcId="{4981A771-72B8-42DA-8FCD-8DCEED41336D}" destId="{DE548E79-D38B-4D91-8607-828666F0AFBB}" srcOrd="3" destOrd="0" presId="urn:microsoft.com/office/officeart/2005/8/layout/default"/>
    <dgm:cxn modelId="{4D04CFE7-8158-47CF-97B9-06D4A6444FFF}" type="presParOf" srcId="{4981A771-72B8-42DA-8FCD-8DCEED41336D}" destId="{6A6A15F6-E1AB-4BE7-B999-2212FC00FF60}" srcOrd="4" destOrd="0" presId="urn:microsoft.com/office/officeart/2005/8/layout/default"/>
    <dgm:cxn modelId="{FEF6B45F-CE34-47C1-942E-2EB049FB187C}" type="presParOf" srcId="{4981A771-72B8-42DA-8FCD-8DCEED41336D}" destId="{CD4DEDD3-8909-4F39-94B7-3BA3C6659806}" srcOrd="5" destOrd="0" presId="urn:microsoft.com/office/officeart/2005/8/layout/default"/>
    <dgm:cxn modelId="{86959D4A-0B78-416D-A9D9-26FBBE3608E9}" type="presParOf" srcId="{4981A771-72B8-42DA-8FCD-8DCEED41336D}" destId="{6C52FA13-3C17-4023-8FC4-6BC8EBB178C9}" srcOrd="6" destOrd="0" presId="urn:microsoft.com/office/officeart/2005/8/layout/default"/>
    <dgm:cxn modelId="{2CD90F25-B765-47BA-A9DF-5FA129804B3E}" type="presParOf" srcId="{4981A771-72B8-42DA-8FCD-8DCEED41336D}" destId="{7EBE2A0A-67C8-4205-B182-F0C25FC4108D}" srcOrd="7" destOrd="0" presId="urn:microsoft.com/office/officeart/2005/8/layout/default"/>
    <dgm:cxn modelId="{971C6918-C32C-4A0E-B236-DDE2BBDD8D0D}" type="presParOf" srcId="{4981A771-72B8-42DA-8FCD-8DCEED41336D}" destId="{49C3F8EF-93DB-4744-8EB2-C58D8DA3B790}" srcOrd="8" destOrd="0" presId="urn:microsoft.com/office/officeart/2005/8/layout/default"/>
    <dgm:cxn modelId="{55DD3492-E0E5-4402-B559-319EC8EAB459}" type="presParOf" srcId="{4981A771-72B8-42DA-8FCD-8DCEED41336D}" destId="{3830382B-859C-441C-9A84-07E3F30FA0D6}" srcOrd="9" destOrd="0" presId="urn:microsoft.com/office/officeart/2005/8/layout/default"/>
    <dgm:cxn modelId="{65EB9165-52B3-4B4F-AAC9-08D28946BEDD}" type="presParOf" srcId="{4981A771-72B8-42DA-8FCD-8DCEED41336D}" destId="{DD40AA13-E401-4D7E-8966-E9A5BA343E7F}" srcOrd="10" destOrd="0" presId="urn:microsoft.com/office/officeart/2005/8/layout/default"/>
    <dgm:cxn modelId="{AE395134-A61C-455C-9371-669843DE42C6}" type="presParOf" srcId="{4981A771-72B8-42DA-8FCD-8DCEED41336D}" destId="{9FA1075A-9A3C-416C-BAF5-552658409C84}" srcOrd="11" destOrd="0" presId="urn:microsoft.com/office/officeart/2005/8/layout/default"/>
    <dgm:cxn modelId="{0D2E07AB-544F-4783-8359-F06A998A5219}" type="presParOf" srcId="{4981A771-72B8-42DA-8FCD-8DCEED41336D}" destId="{60686423-FC64-48F1-B2CF-2F25AF4E5BFB}" srcOrd="12" destOrd="0" presId="urn:microsoft.com/office/officeart/2005/8/layout/default"/>
    <dgm:cxn modelId="{F2281BB1-7B6C-4508-9A30-BA24A44C61BF}" type="presParOf" srcId="{4981A771-72B8-42DA-8FCD-8DCEED41336D}" destId="{A1C14134-4951-47B8-9965-F5C85D0F05E3}" srcOrd="13" destOrd="0" presId="urn:microsoft.com/office/officeart/2005/8/layout/default"/>
    <dgm:cxn modelId="{61D9C565-CCC4-423B-ACD8-6267CAF1BE06}" type="presParOf" srcId="{4981A771-72B8-42DA-8FCD-8DCEED41336D}" destId="{ED91FB45-B8B4-4BEE-BBD2-7B89105D4E47}" srcOrd="14" destOrd="0" presId="urn:microsoft.com/office/officeart/2005/8/layout/default"/>
    <dgm:cxn modelId="{32703268-FE4E-48DE-9E6F-58781B236A96}" type="presParOf" srcId="{4981A771-72B8-42DA-8FCD-8DCEED41336D}" destId="{C378A353-9539-41E5-BD70-ECECA227F778}" srcOrd="15" destOrd="0" presId="urn:microsoft.com/office/officeart/2005/8/layout/default"/>
    <dgm:cxn modelId="{BB3F8455-B6CA-4263-AD64-0DB1ECD8AEC8}" type="presParOf" srcId="{4981A771-72B8-42DA-8FCD-8DCEED41336D}" destId="{826A644A-6F22-485B-9D8C-E18D91AF387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AA0ADF-DA9F-401F-9CC0-A9E4C5EC763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AFD902EB-37FD-4D44-9490-9E327E02650C}">
      <dgm:prSet/>
      <dgm:spPr/>
      <dgm:t>
        <a:bodyPr/>
        <a:lstStyle/>
        <a:p>
          <a:r>
            <a:rPr lang="en-US"/>
            <a:t>Hot flashes </a:t>
          </a:r>
        </a:p>
      </dgm:t>
    </dgm:pt>
    <dgm:pt modelId="{F9BB773E-6C90-444D-9FEC-4268AE3DE65F}" type="parTrans" cxnId="{B97ED0DB-319E-461D-96D5-21607E2D50BD}">
      <dgm:prSet/>
      <dgm:spPr/>
      <dgm:t>
        <a:bodyPr/>
        <a:lstStyle/>
        <a:p>
          <a:endParaRPr lang="en-US"/>
        </a:p>
      </dgm:t>
    </dgm:pt>
    <dgm:pt modelId="{6C2BF7E3-B403-4882-A423-516BE76558D3}" type="sibTrans" cxnId="{B97ED0DB-319E-461D-96D5-21607E2D50BD}">
      <dgm:prSet/>
      <dgm:spPr/>
      <dgm:t>
        <a:bodyPr/>
        <a:lstStyle/>
        <a:p>
          <a:endParaRPr lang="en-US"/>
        </a:p>
      </dgm:t>
    </dgm:pt>
    <dgm:pt modelId="{0F9C0EC5-8206-4F0E-9C72-D8AE4A18370A}">
      <dgm:prSet/>
      <dgm:spPr/>
      <dgm:t>
        <a:bodyPr/>
        <a:lstStyle/>
        <a:p>
          <a:r>
            <a:rPr lang="en-US"/>
            <a:t>Insomnia </a:t>
          </a:r>
        </a:p>
      </dgm:t>
    </dgm:pt>
    <dgm:pt modelId="{6C29B229-C6CC-4119-9A75-AA8FE8BCBACA}" type="parTrans" cxnId="{8C6B9A3A-6F24-449F-8C07-F7CE0AC5F13D}">
      <dgm:prSet/>
      <dgm:spPr/>
      <dgm:t>
        <a:bodyPr/>
        <a:lstStyle/>
        <a:p>
          <a:endParaRPr lang="en-US"/>
        </a:p>
      </dgm:t>
    </dgm:pt>
    <dgm:pt modelId="{C7F0499C-E76F-491D-9667-EF44CD49C403}" type="sibTrans" cxnId="{8C6B9A3A-6F24-449F-8C07-F7CE0AC5F13D}">
      <dgm:prSet/>
      <dgm:spPr/>
      <dgm:t>
        <a:bodyPr/>
        <a:lstStyle/>
        <a:p>
          <a:endParaRPr lang="en-US"/>
        </a:p>
      </dgm:t>
    </dgm:pt>
    <dgm:pt modelId="{597B1299-07B6-4AB3-9D74-B98E80C8366C}">
      <dgm:prSet/>
      <dgm:spPr/>
      <dgm:t>
        <a:bodyPr/>
        <a:lstStyle/>
        <a:p>
          <a:r>
            <a:rPr lang="en-US"/>
            <a:t>Low sex drive </a:t>
          </a:r>
        </a:p>
      </dgm:t>
    </dgm:pt>
    <dgm:pt modelId="{C35DF826-FD0B-4769-B461-5C9178CF4277}" type="parTrans" cxnId="{6B102E82-D49F-4D46-B0AE-4CA7F30FAE78}">
      <dgm:prSet/>
      <dgm:spPr/>
      <dgm:t>
        <a:bodyPr/>
        <a:lstStyle/>
        <a:p>
          <a:endParaRPr lang="en-US"/>
        </a:p>
      </dgm:t>
    </dgm:pt>
    <dgm:pt modelId="{F68E92D4-4D46-430B-A410-11E990E3835C}" type="sibTrans" cxnId="{6B102E82-D49F-4D46-B0AE-4CA7F30FAE78}">
      <dgm:prSet/>
      <dgm:spPr/>
      <dgm:t>
        <a:bodyPr/>
        <a:lstStyle/>
        <a:p>
          <a:endParaRPr lang="en-US"/>
        </a:p>
      </dgm:t>
    </dgm:pt>
    <dgm:pt modelId="{378F24E8-4BE9-43B3-9137-B60D2543C951}">
      <dgm:prSet/>
      <dgm:spPr/>
      <dgm:t>
        <a:bodyPr/>
        <a:lstStyle/>
        <a:p>
          <a:r>
            <a:rPr lang="en-US"/>
            <a:t>Mood changes </a:t>
          </a:r>
        </a:p>
      </dgm:t>
    </dgm:pt>
    <dgm:pt modelId="{734655D2-386F-4FD7-AFCC-7CEEFE89F2BB}" type="parTrans" cxnId="{7F00AB0B-C484-4F2B-A0E8-03D04EC44E5F}">
      <dgm:prSet/>
      <dgm:spPr/>
      <dgm:t>
        <a:bodyPr/>
        <a:lstStyle/>
        <a:p>
          <a:endParaRPr lang="en-US"/>
        </a:p>
      </dgm:t>
    </dgm:pt>
    <dgm:pt modelId="{36A7AC0B-7A31-44E1-9D81-7FA14DEA9A28}" type="sibTrans" cxnId="{7F00AB0B-C484-4F2B-A0E8-03D04EC44E5F}">
      <dgm:prSet/>
      <dgm:spPr/>
      <dgm:t>
        <a:bodyPr/>
        <a:lstStyle/>
        <a:p>
          <a:endParaRPr lang="en-US"/>
        </a:p>
      </dgm:t>
    </dgm:pt>
    <dgm:pt modelId="{E48116A3-9C62-44CB-AB6C-9A26E8948570}">
      <dgm:prSet/>
      <dgm:spPr/>
      <dgm:t>
        <a:bodyPr/>
        <a:lstStyle/>
        <a:p>
          <a:r>
            <a:rPr lang="en-US"/>
            <a:t>Brain fog </a:t>
          </a:r>
        </a:p>
      </dgm:t>
    </dgm:pt>
    <dgm:pt modelId="{8A285332-4DC9-4714-A3EC-426275013575}" type="parTrans" cxnId="{112BB553-38C7-46B0-B8C0-0CE2496A0070}">
      <dgm:prSet/>
      <dgm:spPr/>
      <dgm:t>
        <a:bodyPr/>
        <a:lstStyle/>
        <a:p>
          <a:endParaRPr lang="en-US"/>
        </a:p>
      </dgm:t>
    </dgm:pt>
    <dgm:pt modelId="{A6A5F952-26EE-4A40-99B4-BB9754A3E0F7}" type="sibTrans" cxnId="{112BB553-38C7-46B0-B8C0-0CE2496A0070}">
      <dgm:prSet/>
      <dgm:spPr/>
      <dgm:t>
        <a:bodyPr/>
        <a:lstStyle/>
        <a:p>
          <a:endParaRPr lang="en-US"/>
        </a:p>
      </dgm:t>
    </dgm:pt>
    <dgm:pt modelId="{B18C8747-DAE2-4AC2-A799-B74ED23FA1AE}">
      <dgm:prSet/>
      <dgm:spPr/>
      <dgm:t>
        <a:bodyPr/>
        <a:lstStyle/>
        <a:p>
          <a:r>
            <a:rPr lang="en-US"/>
            <a:t>Vaginal dryness &amp; absence of fertile cervical mucous </a:t>
          </a:r>
        </a:p>
      </dgm:t>
    </dgm:pt>
    <dgm:pt modelId="{E2EEA9C5-C5DE-4C0D-A1D7-AB276A1C15EE}" type="parTrans" cxnId="{97AA7AE4-775E-46A9-A303-6C072480103D}">
      <dgm:prSet/>
      <dgm:spPr/>
      <dgm:t>
        <a:bodyPr/>
        <a:lstStyle/>
        <a:p>
          <a:endParaRPr lang="en-US"/>
        </a:p>
      </dgm:t>
    </dgm:pt>
    <dgm:pt modelId="{85CABDF6-1620-4AB8-9080-FCF09A635B33}" type="sibTrans" cxnId="{97AA7AE4-775E-46A9-A303-6C072480103D}">
      <dgm:prSet/>
      <dgm:spPr/>
      <dgm:t>
        <a:bodyPr/>
        <a:lstStyle/>
        <a:p>
          <a:endParaRPr lang="en-US"/>
        </a:p>
      </dgm:t>
    </dgm:pt>
    <dgm:pt modelId="{D96554DC-1DFB-42E4-8FDF-7FAE3A5C088F}">
      <dgm:prSet/>
      <dgm:spPr/>
      <dgm:t>
        <a:bodyPr/>
        <a:lstStyle/>
        <a:p>
          <a:r>
            <a:rPr lang="en-US"/>
            <a:t>Joint pain </a:t>
          </a:r>
        </a:p>
      </dgm:t>
    </dgm:pt>
    <dgm:pt modelId="{DEFE91ED-9907-460C-8B3A-09E7313C2D1B}" type="parTrans" cxnId="{B5ADC183-07C4-487B-8469-8E3F71E1B899}">
      <dgm:prSet/>
      <dgm:spPr/>
      <dgm:t>
        <a:bodyPr/>
        <a:lstStyle/>
        <a:p>
          <a:endParaRPr lang="en-US"/>
        </a:p>
      </dgm:t>
    </dgm:pt>
    <dgm:pt modelId="{AB448656-C9A5-4F12-9CF7-1AD2FCE7DA9D}" type="sibTrans" cxnId="{B5ADC183-07C4-487B-8469-8E3F71E1B899}">
      <dgm:prSet/>
      <dgm:spPr/>
      <dgm:t>
        <a:bodyPr/>
        <a:lstStyle/>
        <a:p>
          <a:endParaRPr lang="en-US"/>
        </a:p>
      </dgm:t>
    </dgm:pt>
    <dgm:pt modelId="{4E8F600C-D2DA-489F-BD1F-9F9705105F17}">
      <dgm:prSet/>
      <dgm:spPr/>
      <dgm:t>
        <a:bodyPr/>
        <a:lstStyle/>
        <a:p>
          <a:r>
            <a:rPr lang="en-US"/>
            <a:t>Decreased bone mineral density</a:t>
          </a:r>
        </a:p>
      </dgm:t>
    </dgm:pt>
    <dgm:pt modelId="{84A1F7A8-D40C-4644-AC69-5AD2CA679EF7}" type="parTrans" cxnId="{D23BAC67-09A4-4007-AD0B-2E1B97DC10F1}">
      <dgm:prSet/>
      <dgm:spPr/>
      <dgm:t>
        <a:bodyPr/>
        <a:lstStyle/>
        <a:p>
          <a:endParaRPr lang="en-US"/>
        </a:p>
      </dgm:t>
    </dgm:pt>
    <dgm:pt modelId="{F36DAF36-BF8C-4E89-82C8-C91C80106A11}" type="sibTrans" cxnId="{D23BAC67-09A4-4007-AD0B-2E1B97DC10F1}">
      <dgm:prSet/>
      <dgm:spPr/>
      <dgm:t>
        <a:bodyPr/>
        <a:lstStyle/>
        <a:p>
          <a:endParaRPr lang="en-US"/>
        </a:p>
      </dgm:t>
    </dgm:pt>
    <dgm:pt modelId="{FA615957-863B-4658-AB29-774595C82463}" type="pres">
      <dgm:prSet presAssocID="{3CAA0ADF-DA9F-401F-9CC0-A9E4C5EC7634}" presName="diagram" presStyleCnt="0">
        <dgm:presLayoutVars>
          <dgm:dir/>
          <dgm:resizeHandles val="exact"/>
        </dgm:presLayoutVars>
      </dgm:prSet>
      <dgm:spPr/>
      <dgm:t>
        <a:bodyPr/>
        <a:lstStyle/>
        <a:p>
          <a:endParaRPr lang="en-US"/>
        </a:p>
      </dgm:t>
    </dgm:pt>
    <dgm:pt modelId="{2B36CE67-B3ED-40E2-8AC0-A36040C68204}" type="pres">
      <dgm:prSet presAssocID="{AFD902EB-37FD-4D44-9490-9E327E02650C}" presName="node" presStyleLbl="node1" presStyleIdx="0" presStyleCnt="8">
        <dgm:presLayoutVars>
          <dgm:bulletEnabled val="1"/>
        </dgm:presLayoutVars>
      </dgm:prSet>
      <dgm:spPr/>
      <dgm:t>
        <a:bodyPr/>
        <a:lstStyle/>
        <a:p>
          <a:endParaRPr lang="en-US"/>
        </a:p>
      </dgm:t>
    </dgm:pt>
    <dgm:pt modelId="{2633FD9C-FB2D-4FFA-B29E-AA0DC942A9B6}" type="pres">
      <dgm:prSet presAssocID="{6C2BF7E3-B403-4882-A423-516BE76558D3}" presName="sibTrans" presStyleCnt="0"/>
      <dgm:spPr/>
    </dgm:pt>
    <dgm:pt modelId="{223173F5-B6FE-4594-B802-C215C0A2142D}" type="pres">
      <dgm:prSet presAssocID="{0F9C0EC5-8206-4F0E-9C72-D8AE4A18370A}" presName="node" presStyleLbl="node1" presStyleIdx="1" presStyleCnt="8">
        <dgm:presLayoutVars>
          <dgm:bulletEnabled val="1"/>
        </dgm:presLayoutVars>
      </dgm:prSet>
      <dgm:spPr/>
      <dgm:t>
        <a:bodyPr/>
        <a:lstStyle/>
        <a:p>
          <a:endParaRPr lang="en-US"/>
        </a:p>
      </dgm:t>
    </dgm:pt>
    <dgm:pt modelId="{01BC105D-11C3-4233-8D4D-49ACC20F2C73}" type="pres">
      <dgm:prSet presAssocID="{C7F0499C-E76F-491D-9667-EF44CD49C403}" presName="sibTrans" presStyleCnt="0"/>
      <dgm:spPr/>
    </dgm:pt>
    <dgm:pt modelId="{B1750D38-2DBC-4C97-AF3B-EFE081B6B297}" type="pres">
      <dgm:prSet presAssocID="{597B1299-07B6-4AB3-9D74-B98E80C8366C}" presName="node" presStyleLbl="node1" presStyleIdx="2" presStyleCnt="8">
        <dgm:presLayoutVars>
          <dgm:bulletEnabled val="1"/>
        </dgm:presLayoutVars>
      </dgm:prSet>
      <dgm:spPr/>
      <dgm:t>
        <a:bodyPr/>
        <a:lstStyle/>
        <a:p>
          <a:endParaRPr lang="en-US"/>
        </a:p>
      </dgm:t>
    </dgm:pt>
    <dgm:pt modelId="{8A347411-280C-4D31-9FD7-35213F277970}" type="pres">
      <dgm:prSet presAssocID="{F68E92D4-4D46-430B-A410-11E990E3835C}" presName="sibTrans" presStyleCnt="0"/>
      <dgm:spPr/>
    </dgm:pt>
    <dgm:pt modelId="{940B0202-144A-4C93-81D9-8DF54CFA58D1}" type="pres">
      <dgm:prSet presAssocID="{378F24E8-4BE9-43B3-9137-B60D2543C951}" presName="node" presStyleLbl="node1" presStyleIdx="3" presStyleCnt="8">
        <dgm:presLayoutVars>
          <dgm:bulletEnabled val="1"/>
        </dgm:presLayoutVars>
      </dgm:prSet>
      <dgm:spPr/>
      <dgm:t>
        <a:bodyPr/>
        <a:lstStyle/>
        <a:p>
          <a:endParaRPr lang="en-US"/>
        </a:p>
      </dgm:t>
    </dgm:pt>
    <dgm:pt modelId="{E838F205-2A72-4B85-990E-CAF9B69CC7ED}" type="pres">
      <dgm:prSet presAssocID="{36A7AC0B-7A31-44E1-9D81-7FA14DEA9A28}" presName="sibTrans" presStyleCnt="0"/>
      <dgm:spPr/>
    </dgm:pt>
    <dgm:pt modelId="{27DB6625-4EDF-4CE4-8226-571462116CB1}" type="pres">
      <dgm:prSet presAssocID="{E48116A3-9C62-44CB-AB6C-9A26E8948570}" presName="node" presStyleLbl="node1" presStyleIdx="4" presStyleCnt="8">
        <dgm:presLayoutVars>
          <dgm:bulletEnabled val="1"/>
        </dgm:presLayoutVars>
      </dgm:prSet>
      <dgm:spPr/>
      <dgm:t>
        <a:bodyPr/>
        <a:lstStyle/>
        <a:p>
          <a:endParaRPr lang="en-US"/>
        </a:p>
      </dgm:t>
    </dgm:pt>
    <dgm:pt modelId="{C84E4F43-B2EA-44C4-8072-AE17CE2A0945}" type="pres">
      <dgm:prSet presAssocID="{A6A5F952-26EE-4A40-99B4-BB9754A3E0F7}" presName="sibTrans" presStyleCnt="0"/>
      <dgm:spPr/>
    </dgm:pt>
    <dgm:pt modelId="{9B49453E-E114-4614-B8F8-A4E6A0B3D03F}" type="pres">
      <dgm:prSet presAssocID="{B18C8747-DAE2-4AC2-A799-B74ED23FA1AE}" presName="node" presStyleLbl="node1" presStyleIdx="5" presStyleCnt="8">
        <dgm:presLayoutVars>
          <dgm:bulletEnabled val="1"/>
        </dgm:presLayoutVars>
      </dgm:prSet>
      <dgm:spPr/>
      <dgm:t>
        <a:bodyPr/>
        <a:lstStyle/>
        <a:p>
          <a:endParaRPr lang="en-US"/>
        </a:p>
      </dgm:t>
    </dgm:pt>
    <dgm:pt modelId="{C38ACF52-4DB0-477A-A967-2C96555DAA59}" type="pres">
      <dgm:prSet presAssocID="{85CABDF6-1620-4AB8-9080-FCF09A635B33}" presName="sibTrans" presStyleCnt="0"/>
      <dgm:spPr/>
    </dgm:pt>
    <dgm:pt modelId="{435981E8-2AAA-4E68-93AC-0C14F7B11104}" type="pres">
      <dgm:prSet presAssocID="{D96554DC-1DFB-42E4-8FDF-7FAE3A5C088F}" presName="node" presStyleLbl="node1" presStyleIdx="6" presStyleCnt="8">
        <dgm:presLayoutVars>
          <dgm:bulletEnabled val="1"/>
        </dgm:presLayoutVars>
      </dgm:prSet>
      <dgm:spPr/>
      <dgm:t>
        <a:bodyPr/>
        <a:lstStyle/>
        <a:p>
          <a:endParaRPr lang="en-US"/>
        </a:p>
      </dgm:t>
    </dgm:pt>
    <dgm:pt modelId="{354D9078-BA4C-4537-BE87-7B82D25F046E}" type="pres">
      <dgm:prSet presAssocID="{AB448656-C9A5-4F12-9CF7-1AD2FCE7DA9D}" presName="sibTrans" presStyleCnt="0"/>
      <dgm:spPr/>
    </dgm:pt>
    <dgm:pt modelId="{A1ACBB4E-75C5-456F-8ECD-0417371C1335}" type="pres">
      <dgm:prSet presAssocID="{4E8F600C-D2DA-489F-BD1F-9F9705105F17}" presName="node" presStyleLbl="node1" presStyleIdx="7" presStyleCnt="8">
        <dgm:presLayoutVars>
          <dgm:bulletEnabled val="1"/>
        </dgm:presLayoutVars>
      </dgm:prSet>
      <dgm:spPr/>
      <dgm:t>
        <a:bodyPr/>
        <a:lstStyle/>
        <a:p>
          <a:endParaRPr lang="en-US"/>
        </a:p>
      </dgm:t>
    </dgm:pt>
  </dgm:ptLst>
  <dgm:cxnLst>
    <dgm:cxn modelId="{8C6B9A3A-6F24-449F-8C07-F7CE0AC5F13D}" srcId="{3CAA0ADF-DA9F-401F-9CC0-A9E4C5EC7634}" destId="{0F9C0EC5-8206-4F0E-9C72-D8AE4A18370A}" srcOrd="1" destOrd="0" parTransId="{6C29B229-C6CC-4119-9A75-AA8FE8BCBACA}" sibTransId="{C7F0499C-E76F-491D-9667-EF44CD49C403}"/>
    <dgm:cxn modelId="{7E491850-3AC5-43D0-B81E-12642EE34A34}" type="presOf" srcId="{0F9C0EC5-8206-4F0E-9C72-D8AE4A18370A}" destId="{223173F5-B6FE-4594-B802-C215C0A2142D}" srcOrd="0" destOrd="0" presId="urn:microsoft.com/office/officeart/2005/8/layout/default"/>
    <dgm:cxn modelId="{EE0DDDC1-E971-4BE7-9505-AEE49C6E4586}" type="presOf" srcId="{597B1299-07B6-4AB3-9D74-B98E80C8366C}" destId="{B1750D38-2DBC-4C97-AF3B-EFE081B6B297}" srcOrd="0" destOrd="0" presId="urn:microsoft.com/office/officeart/2005/8/layout/default"/>
    <dgm:cxn modelId="{F60D18D6-7248-4492-BDCC-136F5B403012}" type="presOf" srcId="{D96554DC-1DFB-42E4-8FDF-7FAE3A5C088F}" destId="{435981E8-2AAA-4E68-93AC-0C14F7B11104}" srcOrd="0" destOrd="0" presId="urn:microsoft.com/office/officeart/2005/8/layout/default"/>
    <dgm:cxn modelId="{112BB553-38C7-46B0-B8C0-0CE2496A0070}" srcId="{3CAA0ADF-DA9F-401F-9CC0-A9E4C5EC7634}" destId="{E48116A3-9C62-44CB-AB6C-9A26E8948570}" srcOrd="4" destOrd="0" parTransId="{8A285332-4DC9-4714-A3EC-426275013575}" sibTransId="{A6A5F952-26EE-4A40-99B4-BB9754A3E0F7}"/>
    <dgm:cxn modelId="{97AA7AE4-775E-46A9-A303-6C072480103D}" srcId="{3CAA0ADF-DA9F-401F-9CC0-A9E4C5EC7634}" destId="{B18C8747-DAE2-4AC2-A799-B74ED23FA1AE}" srcOrd="5" destOrd="0" parTransId="{E2EEA9C5-C5DE-4C0D-A1D7-AB276A1C15EE}" sibTransId="{85CABDF6-1620-4AB8-9080-FCF09A635B33}"/>
    <dgm:cxn modelId="{6B102E82-D49F-4D46-B0AE-4CA7F30FAE78}" srcId="{3CAA0ADF-DA9F-401F-9CC0-A9E4C5EC7634}" destId="{597B1299-07B6-4AB3-9D74-B98E80C8366C}" srcOrd="2" destOrd="0" parTransId="{C35DF826-FD0B-4769-B461-5C9178CF4277}" sibTransId="{F68E92D4-4D46-430B-A410-11E990E3835C}"/>
    <dgm:cxn modelId="{B5ADC183-07C4-487B-8469-8E3F71E1B899}" srcId="{3CAA0ADF-DA9F-401F-9CC0-A9E4C5EC7634}" destId="{D96554DC-1DFB-42E4-8FDF-7FAE3A5C088F}" srcOrd="6" destOrd="0" parTransId="{DEFE91ED-9907-460C-8B3A-09E7313C2D1B}" sibTransId="{AB448656-C9A5-4F12-9CF7-1AD2FCE7DA9D}"/>
    <dgm:cxn modelId="{AE769A5B-05B7-47C5-8E98-E7C23D78B6CF}" type="presOf" srcId="{4E8F600C-D2DA-489F-BD1F-9F9705105F17}" destId="{A1ACBB4E-75C5-456F-8ECD-0417371C1335}" srcOrd="0" destOrd="0" presId="urn:microsoft.com/office/officeart/2005/8/layout/default"/>
    <dgm:cxn modelId="{56F85AA2-C7B6-4B6D-94D9-3ABA637C5876}" type="presOf" srcId="{378F24E8-4BE9-43B3-9137-B60D2543C951}" destId="{940B0202-144A-4C93-81D9-8DF54CFA58D1}" srcOrd="0" destOrd="0" presId="urn:microsoft.com/office/officeart/2005/8/layout/default"/>
    <dgm:cxn modelId="{38F1CDDF-355F-4C54-A029-4143D801039B}" type="presOf" srcId="{E48116A3-9C62-44CB-AB6C-9A26E8948570}" destId="{27DB6625-4EDF-4CE4-8226-571462116CB1}" srcOrd="0" destOrd="0" presId="urn:microsoft.com/office/officeart/2005/8/layout/default"/>
    <dgm:cxn modelId="{7F00AB0B-C484-4F2B-A0E8-03D04EC44E5F}" srcId="{3CAA0ADF-DA9F-401F-9CC0-A9E4C5EC7634}" destId="{378F24E8-4BE9-43B3-9137-B60D2543C951}" srcOrd="3" destOrd="0" parTransId="{734655D2-386F-4FD7-AFCC-7CEEFE89F2BB}" sibTransId="{36A7AC0B-7A31-44E1-9D81-7FA14DEA9A28}"/>
    <dgm:cxn modelId="{B97ED0DB-319E-461D-96D5-21607E2D50BD}" srcId="{3CAA0ADF-DA9F-401F-9CC0-A9E4C5EC7634}" destId="{AFD902EB-37FD-4D44-9490-9E327E02650C}" srcOrd="0" destOrd="0" parTransId="{F9BB773E-6C90-444D-9FEC-4268AE3DE65F}" sibTransId="{6C2BF7E3-B403-4882-A423-516BE76558D3}"/>
    <dgm:cxn modelId="{22356651-BC38-4344-B849-214E0A964481}" type="presOf" srcId="{B18C8747-DAE2-4AC2-A799-B74ED23FA1AE}" destId="{9B49453E-E114-4614-B8F8-A4E6A0B3D03F}" srcOrd="0" destOrd="0" presId="urn:microsoft.com/office/officeart/2005/8/layout/default"/>
    <dgm:cxn modelId="{421911C2-7DC8-4C5C-B2CA-AD6744980D44}" type="presOf" srcId="{3CAA0ADF-DA9F-401F-9CC0-A9E4C5EC7634}" destId="{FA615957-863B-4658-AB29-774595C82463}" srcOrd="0" destOrd="0" presId="urn:microsoft.com/office/officeart/2005/8/layout/default"/>
    <dgm:cxn modelId="{D23BAC67-09A4-4007-AD0B-2E1B97DC10F1}" srcId="{3CAA0ADF-DA9F-401F-9CC0-A9E4C5EC7634}" destId="{4E8F600C-D2DA-489F-BD1F-9F9705105F17}" srcOrd="7" destOrd="0" parTransId="{84A1F7A8-D40C-4644-AC69-5AD2CA679EF7}" sibTransId="{F36DAF36-BF8C-4E89-82C8-C91C80106A11}"/>
    <dgm:cxn modelId="{DF7D89B4-2C12-432F-9A08-5AE3AF178159}" type="presOf" srcId="{AFD902EB-37FD-4D44-9490-9E327E02650C}" destId="{2B36CE67-B3ED-40E2-8AC0-A36040C68204}" srcOrd="0" destOrd="0" presId="urn:microsoft.com/office/officeart/2005/8/layout/default"/>
    <dgm:cxn modelId="{9A2E2B0D-62A9-4FBB-A307-98F52E32D0B5}" type="presParOf" srcId="{FA615957-863B-4658-AB29-774595C82463}" destId="{2B36CE67-B3ED-40E2-8AC0-A36040C68204}" srcOrd="0" destOrd="0" presId="urn:microsoft.com/office/officeart/2005/8/layout/default"/>
    <dgm:cxn modelId="{628AFBC4-3C1F-42B6-BE0E-2653CA4F7FBD}" type="presParOf" srcId="{FA615957-863B-4658-AB29-774595C82463}" destId="{2633FD9C-FB2D-4FFA-B29E-AA0DC942A9B6}" srcOrd="1" destOrd="0" presId="urn:microsoft.com/office/officeart/2005/8/layout/default"/>
    <dgm:cxn modelId="{2F0B72C7-387D-461C-8328-82FC956F5B1C}" type="presParOf" srcId="{FA615957-863B-4658-AB29-774595C82463}" destId="{223173F5-B6FE-4594-B802-C215C0A2142D}" srcOrd="2" destOrd="0" presId="urn:microsoft.com/office/officeart/2005/8/layout/default"/>
    <dgm:cxn modelId="{7030D6D2-48C7-4886-8A7E-CFE9357FFF5E}" type="presParOf" srcId="{FA615957-863B-4658-AB29-774595C82463}" destId="{01BC105D-11C3-4233-8D4D-49ACC20F2C73}" srcOrd="3" destOrd="0" presId="urn:microsoft.com/office/officeart/2005/8/layout/default"/>
    <dgm:cxn modelId="{3C624497-4EE6-4254-B0A3-836347AEA153}" type="presParOf" srcId="{FA615957-863B-4658-AB29-774595C82463}" destId="{B1750D38-2DBC-4C97-AF3B-EFE081B6B297}" srcOrd="4" destOrd="0" presId="urn:microsoft.com/office/officeart/2005/8/layout/default"/>
    <dgm:cxn modelId="{56C49682-10CC-446E-8C6E-1EC09B25E332}" type="presParOf" srcId="{FA615957-863B-4658-AB29-774595C82463}" destId="{8A347411-280C-4D31-9FD7-35213F277970}" srcOrd="5" destOrd="0" presId="urn:microsoft.com/office/officeart/2005/8/layout/default"/>
    <dgm:cxn modelId="{9929E160-7B74-4188-B53B-2320096FEAFF}" type="presParOf" srcId="{FA615957-863B-4658-AB29-774595C82463}" destId="{940B0202-144A-4C93-81D9-8DF54CFA58D1}" srcOrd="6" destOrd="0" presId="urn:microsoft.com/office/officeart/2005/8/layout/default"/>
    <dgm:cxn modelId="{427A274E-3536-4B68-BDE3-22512CF23D53}" type="presParOf" srcId="{FA615957-863B-4658-AB29-774595C82463}" destId="{E838F205-2A72-4B85-990E-CAF9B69CC7ED}" srcOrd="7" destOrd="0" presId="urn:microsoft.com/office/officeart/2005/8/layout/default"/>
    <dgm:cxn modelId="{AD35D68D-B235-4959-B6B1-44D8F973D68F}" type="presParOf" srcId="{FA615957-863B-4658-AB29-774595C82463}" destId="{27DB6625-4EDF-4CE4-8226-571462116CB1}" srcOrd="8" destOrd="0" presId="urn:microsoft.com/office/officeart/2005/8/layout/default"/>
    <dgm:cxn modelId="{693D324A-629A-4685-AACC-89ADF8C7A544}" type="presParOf" srcId="{FA615957-863B-4658-AB29-774595C82463}" destId="{C84E4F43-B2EA-44C4-8072-AE17CE2A0945}" srcOrd="9" destOrd="0" presId="urn:microsoft.com/office/officeart/2005/8/layout/default"/>
    <dgm:cxn modelId="{830F2FA6-03FB-45C6-B4F3-B436B45A2740}" type="presParOf" srcId="{FA615957-863B-4658-AB29-774595C82463}" destId="{9B49453E-E114-4614-B8F8-A4E6A0B3D03F}" srcOrd="10" destOrd="0" presId="urn:microsoft.com/office/officeart/2005/8/layout/default"/>
    <dgm:cxn modelId="{786C648D-20B4-41BC-9280-84857085D93A}" type="presParOf" srcId="{FA615957-863B-4658-AB29-774595C82463}" destId="{C38ACF52-4DB0-477A-A967-2C96555DAA59}" srcOrd="11" destOrd="0" presId="urn:microsoft.com/office/officeart/2005/8/layout/default"/>
    <dgm:cxn modelId="{34203C33-5386-427A-8422-DB32A95C9B1D}" type="presParOf" srcId="{FA615957-863B-4658-AB29-774595C82463}" destId="{435981E8-2AAA-4E68-93AC-0C14F7B11104}" srcOrd="12" destOrd="0" presId="urn:microsoft.com/office/officeart/2005/8/layout/default"/>
    <dgm:cxn modelId="{2B140FE9-11AC-4CD8-B813-E98D79A81F05}" type="presParOf" srcId="{FA615957-863B-4658-AB29-774595C82463}" destId="{354D9078-BA4C-4537-BE87-7B82D25F046E}" srcOrd="13" destOrd="0" presId="urn:microsoft.com/office/officeart/2005/8/layout/default"/>
    <dgm:cxn modelId="{97AA5156-EBA1-4EE2-B70C-42F7E8BEE747}" type="presParOf" srcId="{FA615957-863B-4658-AB29-774595C82463}" destId="{A1ACBB4E-75C5-456F-8ECD-0417371C133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BC5F0B-A7E6-4041-A304-508DB53B608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7690D7AF-B69C-4931-800B-5F85918121E3}">
      <dgm:prSet/>
      <dgm:spPr/>
      <dgm:t>
        <a:bodyPr/>
        <a:lstStyle/>
        <a:p>
          <a:r>
            <a:rPr lang="en-US"/>
            <a:t>Progesterone is an ovarian hormone </a:t>
          </a:r>
        </a:p>
      </dgm:t>
    </dgm:pt>
    <dgm:pt modelId="{94C10936-50FE-4414-B050-5D22CEA328CD}" type="parTrans" cxnId="{81F79591-BEAD-4CAC-87C5-AC09D4DB1C96}">
      <dgm:prSet/>
      <dgm:spPr/>
      <dgm:t>
        <a:bodyPr/>
        <a:lstStyle/>
        <a:p>
          <a:endParaRPr lang="en-US"/>
        </a:p>
      </dgm:t>
    </dgm:pt>
    <dgm:pt modelId="{DAAC712E-D7CC-451A-BCE7-B3A5E2FA5228}" type="sibTrans" cxnId="{81F79591-BEAD-4CAC-87C5-AC09D4DB1C96}">
      <dgm:prSet/>
      <dgm:spPr/>
      <dgm:t>
        <a:bodyPr/>
        <a:lstStyle/>
        <a:p>
          <a:endParaRPr lang="en-US"/>
        </a:p>
      </dgm:t>
    </dgm:pt>
    <dgm:pt modelId="{12433001-1CB7-4915-8847-AEAB8E453765}">
      <dgm:prSet/>
      <dgm:spPr/>
      <dgm:t>
        <a:bodyPr/>
        <a:lstStyle/>
        <a:p>
          <a:r>
            <a:rPr lang="en-US"/>
            <a:t>Pro-gest: promotes gestation</a:t>
          </a:r>
        </a:p>
      </dgm:t>
    </dgm:pt>
    <dgm:pt modelId="{0BCC3166-B65F-4634-AA33-986343ECFC89}" type="parTrans" cxnId="{0E6198C9-D234-475E-94D7-8E69CF7BD902}">
      <dgm:prSet/>
      <dgm:spPr/>
      <dgm:t>
        <a:bodyPr/>
        <a:lstStyle/>
        <a:p>
          <a:endParaRPr lang="en-US"/>
        </a:p>
      </dgm:t>
    </dgm:pt>
    <dgm:pt modelId="{FE7C5B38-CE4B-4FA0-8417-88C3ECC72EC9}" type="sibTrans" cxnId="{0E6198C9-D234-475E-94D7-8E69CF7BD902}">
      <dgm:prSet/>
      <dgm:spPr/>
      <dgm:t>
        <a:bodyPr/>
        <a:lstStyle/>
        <a:p>
          <a:endParaRPr lang="en-US"/>
        </a:p>
      </dgm:t>
    </dgm:pt>
    <dgm:pt modelId="{45E7EF31-3F06-4629-8FCE-DA41BCD0C6FE}">
      <dgm:prSet/>
      <dgm:spPr/>
      <dgm:t>
        <a:bodyPr/>
        <a:lstStyle/>
        <a:p>
          <a:r>
            <a:rPr lang="en-US"/>
            <a:t>Most important role is to partner with estrogen to prepare the endometrium for implantation (conception)</a:t>
          </a:r>
        </a:p>
      </dgm:t>
    </dgm:pt>
    <dgm:pt modelId="{F17ADF32-D394-42A1-A89B-14AFCC8B6884}" type="parTrans" cxnId="{906FB657-9370-40A2-B1DA-969861E72C87}">
      <dgm:prSet/>
      <dgm:spPr/>
      <dgm:t>
        <a:bodyPr/>
        <a:lstStyle/>
        <a:p>
          <a:endParaRPr lang="en-US"/>
        </a:p>
      </dgm:t>
    </dgm:pt>
    <dgm:pt modelId="{B9EBF017-CEA1-4F4E-8AD8-DC140CF0D7BD}" type="sibTrans" cxnId="{906FB657-9370-40A2-B1DA-969861E72C87}">
      <dgm:prSet/>
      <dgm:spPr/>
      <dgm:t>
        <a:bodyPr/>
        <a:lstStyle/>
        <a:p>
          <a:endParaRPr lang="en-US"/>
        </a:p>
      </dgm:t>
    </dgm:pt>
    <dgm:pt modelId="{504D03E7-09B6-4EEA-A1BB-C413C398B395}">
      <dgm:prSet/>
      <dgm:spPr/>
      <dgm:t>
        <a:bodyPr/>
        <a:lstStyle/>
        <a:p>
          <a:r>
            <a:rPr lang="en-US"/>
            <a:t>E2 and Progesterone working together "brick and mortar"</a:t>
          </a:r>
        </a:p>
      </dgm:t>
    </dgm:pt>
    <dgm:pt modelId="{61ACEB1D-DB85-4120-869C-20C70618F6AC}" type="parTrans" cxnId="{8D53E490-7E69-439A-85F9-38D47DC78E20}">
      <dgm:prSet/>
      <dgm:spPr/>
      <dgm:t>
        <a:bodyPr/>
        <a:lstStyle/>
        <a:p>
          <a:endParaRPr lang="en-US"/>
        </a:p>
      </dgm:t>
    </dgm:pt>
    <dgm:pt modelId="{FC7D7F32-671A-4522-956B-EDD12009C2E0}" type="sibTrans" cxnId="{8D53E490-7E69-439A-85F9-38D47DC78E20}">
      <dgm:prSet/>
      <dgm:spPr/>
      <dgm:t>
        <a:bodyPr/>
        <a:lstStyle/>
        <a:p>
          <a:endParaRPr lang="en-US"/>
        </a:p>
      </dgm:t>
    </dgm:pt>
    <dgm:pt modelId="{EE0ACC47-5725-49C3-89FA-F59DEA608F5C}">
      <dgm:prSet/>
      <dgm:spPr/>
      <dgm:t>
        <a:bodyPr/>
        <a:lstStyle/>
        <a:p>
          <a:r>
            <a:rPr lang="en-US"/>
            <a:t>Estrogen causes growth and proliferation in many tissues, especially the endometrium</a:t>
          </a:r>
        </a:p>
      </dgm:t>
    </dgm:pt>
    <dgm:pt modelId="{31868AE8-AD67-4197-81E1-DA143C33A605}" type="parTrans" cxnId="{3260B4DF-0B55-4078-8C5A-C7D53ED851C9}">
      <dgm:prSet/>
      <dgm:spPr/>
      <dgm:t>
        <a:bodyPr/>
        <a:lstStyle/>
        <a:p>
          <a:endParaRPr lang="en-US"/>
        </a:p>
      </dgm:t>
    </dgm:pt>
    <dgm:pt modelId="{4B64D492-0A85-4F97-BFA9-F1C6845BD68B}" type="sibTrans" cxnId="{3260B4DF-0B55-4078-8C5A-C7D53ED851C9}">
      <dgm:prSet/>
      <dgm:spPr/>
      <dgm:t>
        <a:bodyPr/>
        <a:lstStyle/>
        <a:p>
          <a:endParaRPr lang="en-US"/>
        </a:p>
      </dgm:t>
    </dgm:pt>
    <dgm:pt modelId="{9981F112-D71F-44A8-B260-DC86A53D0CD8}">
      <dgm:prSet/>
      <dgm:spPr/>
      <dgm:t>
        <a:bodyPr/>
        <a:lstStyle/>
        <a:p>
          <a:r>
            <a:rPr lang="en-US"/>
            <a:t>Progesterone “Opposes” estrogen stabilizes growth, keeps endometrium from breaking down in the luteal phase</a:t>
          </a:r>
          <a:br>
            <a:rPr lang="en-US"/>
          </a:br>
          <a:endParaRPr lang="en-US"/>
        </a:p>
      </dgm:t>
    </dgm:pt>
    <dgm:pt modelId="{9365040A-003F-4407-B272-5FFD0C25756B}" type="parTrans" cxnId="{E9CD4331-6AE8-4F0F-900F-C9D8F0442D35}">
      <dgm:prSet/>
      <dgm:spPr/>
      <dgm:t>
        <a:bodyPr/>
        <a:lstStyle/>
        <a:p>
          <a:endParaRPr lang="en-US"/>
        </a:p>
      </dgm:t>
    </dgm:pt>
    <dgm:pt modelId="{88E03AC5-84CB-49D0-AD97-835E6D20BAF9}" type="sibTrans" cxnId="{E9CD4331-6AE8-4F0F-900F-C9D8F0442D35}">
      <dgm:prSet/>
      <dgm:spPr/>
      <dgm:t>
        <a:bodyPr/>
        <a:lstStyle/>
        <a:p>
          <a:endParaRPr lang="en-US"/>
        </a:p>
      </dgm:t>
    </dgm:pt>
    <dgm:pt modelId="{3BD133FA-C039-4B25-BAC9-386D510DB512}" type="pres">
      <dgm:prSet presAssocID="{FDBC5F0B-A7E6-4041-A304-508DB53B608B}" presName="Name0" presStyleCnt="0">
        <dgm:presLayoutVars>
          <dgm:dir/>
          <dgm:animLvl val="lvl"/>
          <dgm:resizeHandles val="exact"/>
        </dgm:presLayoutVars>
      </dgm:prSet>
      <dgm:spPr/>
      <dgm:t>
        <a:bodyPr/>
        <a:lstStyle/>
        <a:p>
          <a:endParaRPr lang="en-US"/>
        </a:p>
      </dgm:t>
    </dgm:pt>
    <dgm:pt modelId="{FE65FB5F-C2F9-400D-95A5-DC3BA7CEC274}" type="pres">
      <dgm:prSet presAssocID="{504D03E7-09B6-4EEA-A1BB-C413C398B395}" presName="boxAndChildren" presStyleCnt="0"/>
      <dgm:spPr/>
    </dgm:pt>
    <dgm:pt modelId="{843B9492-4163-49A4-8B30-94A207404CF6}" type="pres">
      <dgm:prSet presAssocID="{504D03E7-09B6-4EEA-A1BB-C413C398B395}" presName="parentTextBox" presStyleLbl="node1" presStyleIdx="0" presStyleCnt="4"/>
      <dgm:spPr/>
      <dgm:t>
        <a:bodyPr/>
        <a:lstStyle/>
        <a:p>
          <a:endParaRPr lang="en-US"/>
        </a:p>
      </dgm:t>
    </dgm:pt>
    <dgm:pt modelId="{40E4059B-32E3-41CA-AF37-5DB4ED844FC3}" type="pres">
      <dgm:prSet presAssocID="{504D03E7-09B6-4EEA-A1BB-C413C398B395}" presName="entireBox" presStyleLbl="node1" presStyleIdx="0" presStyleCnt="4"/>
      <dgm:spPr/>
      <dgm:t>
        <a:bodyPr/>
        <a:lstStyle/>
        <a:p>
          <a:endParaRPr lang="en-US"/>
        </a:p>
      </dgm:t>
    </dgm:pt>
    <dgm:pt modelId="{A1377BFA-AAAD-479E-804C-436AD04C1140}" type="pres">
      <dgm:prSet presAssocID="{504D03E7-09B6-4EEA-A1BB-C413C398B395}" presName="descendantBox" presStyleCnt="0"/>
      <dgm:spPr/>
    </dgm:pt>
    <dgm:pt modelId="{E33DE50E-80D2-4D0A-A4C4-59B9C47827A8}" type="pres">
      <dgm:prSet presAssocID="{EE0ACC47-5725-49C3-89FA-F59DEA608F5C}" presName="childTextBox" presStyleLbl="fgAccFollowNode1" presStyleIdx="0" presStyleCnt="2">
        <dgm:presLayoutVars>
          <dgm:bulletEnabled val="1"/>
        </dgm:presLayoutVars>
      </dgm:prSet>
      <dgm:spPr/>
      <dgm:t>
        <a:bodyPr/>
        <a:lstStyle/>
        <a:p>
          <a:endParaRPr lang="en-US"/>
        </a:p>
      </dgm:t>
    </dgm:pt>
    <dgm:pt modelId="{4DA38D35-95FB-400D-8F5E-8D2AD18F088F}" type="pres">
      <dgm:prSet presAssocID="{9981F112-D71F-44A8-B260-DC86A53D0CD8}" presName="childTextBox" presStyleLbl="fgAccFollowNode1" presStyleIdx="1" presStyleCnt="2">
        <dgm:presLayoutVars>
          <dgm:bulletEnabled val="1"/>
        </dgm:presLayoutVars>
      </dgm:prSet>
      <dgm:spPr/>
      <dgm:t>
        <a:bodyPr/>
        <a:lstStyle/>
        <a:p>
          <a:endParaRPr lang="en-US"/>
        </a:p>
      </dgm:t>
    </dgm:pt>
    <dgm:pt modelId="{4AC2178C-4DAC-4597-AA78-6080B8D17691}" type="pres">
      <dgm:prSet presAssocID="{B9EBF017-CEA1-4F4E-8AD8-DC140CF0D7BD}" presName="sp" presStyleCnt="0"/>
      <dgm:spPr/>
    </dgm:pt>
    <dgm:pt modelId="{D3A40110-3B22-48EC-A97D-A3EF13CE1397}" type="pres">
      <dgm:prSet presAssocID="{45E7EF31-3F06-4629-8FCE-DA41BCD0C6FE}" presName="arrowAndChildren" presStyleCnt="0"/>
      <dgm:spPr/>
    </dgm:pt>
    <dgm:pt modelId="{517361F4-D023-41B1-8320-C3D171273294}" type="pres">
      <dgm:prSet presAssocID="{45E7EF31-3F06-4629-8FCE-DA41BCD0C6FE}" presName="parentTextArrow" presStyleLbl="node1" presStyleIdx="1" presStyleCnt="4"/>
      <dgm:spPr/>
      <dgm:t>
        <a:bodyPr/>
        <a:lstStyle/>
        <a:p>
          <a:endParaRPr lang="en-US"/>
        </a:p>
      </dgm:t>
    </dgm:pt>
    <dgm:pt modelId="{FC777D11-AFDE-4D5D-806B-5729EE7FF08B}" type="pres">
      <dgm:prSet presAssocID="{FE7C5B38-CE4B-4FA0-8417-88C3ECC72EC9}" presName="sp" presStyleCnt="0"/>
      <dgm:spPr/>
    </dgm:pt>
    <dgm:pt modelId="{9CFE93B2-C3B4-4B4D-9503-9D1969486101}" type="pres">
      <dgm:prSet presAssocID="{12433001-1CB7-4915-8847-AEAB8E453765}" presName="arrowAndChildren" presStyleCnt="0"/>
      <dgm:spPr/>
    </dgm:pt>
    <dgm:pt modelId="{33995787-B814-44EA-AF27-81E0E49A82CD}" type="pres">
      <dgm:prSet presAssocID="{12433001-1CB7-4915-8847-AEAB8E453765}" presName="parentTextArrow" presStyleLbl="node1" presStyleIdx="2" presStyleCnt="4"/>
      <dgm:spPr/>
      <dgm:t>
        <a:bodyPr/>
        <a:lstStyle/>
        <a:p>
          <a:endParaRPr lang="en-US"/>
        </a:p>
      </dgm:t>
    </dgm:pt>
    <dgm:pt modelId="{9D17BADF-167B-4E65-BBED-A19700CB8E23}" type="pres">
      <dgm:prSet presAssocID="{DAAC712E-D7CC-451A-BCE7-B3A5E2FA5228}" presName="sp" presStyleCnt="0"/>
      <dgm:spPr/>
    </dgm:pt>
    <dgm:pt modelId="{7F96E221-3805-4878-A585-DB4F57F0E4B7}" type="pres">
      <dgm:prSet presAssocID="{7690D7AF-B69C-4931-800B-5F85918121E3}" presName="arrowAndChildren" presStyleCnt="0"/>
      <dgm:spPr/>
    </dgm:pt>
    <dgm:pt modelId="{BAEAF540-F5F0-4E9A-862E-DA7632D64329}" type="pres">
      <dgm:prSet presAssocID="{7690D7AF-B69C-4931-800B-5F85918121E3}" presName="parentTextArrow" presStyleLbl="node1" presStyleIdx="3" presStyleCnt="4"/>
      <dgm:spPr/>
      <dgm:t>
        <a:bodyPr/>
        <a:lstStyle/>
        <a:p>
          <a:endParaRPr lang="en-US"/>
        </a:p>
      </dgm:t>
    </dgm:pt>
  </dgm:ptLst>
  <dgm:cxnLst>
    <dgm:cxn modelId="{0E6198C9-D234-475E-94D7-8E69CF7BD902}" srcId="{FDBC5F0B-A7E6-4041-A304-508DB53B608B}" destId="{12433001-1CB7-4915-8847-AEAB8E453765}" srcOrd="1" destOrd="0" parTransId="{0BCC3166-B65F-4634-AA33-986343ECFC89}" sibTransId="{FE7C5B38-CE4B-4FA0-8417-88C3ECC72EC9}"/>
    <dgm:cxn modelId="{E9B62865-A3FB-401B-91A9-2CA1C023821D}" type="presOf" srcId="{FDBC5F0B-A7E6-4041-A304-508DB53B608B}" destId="{3BD133FA-C039-4B25-BAC9-386D510DB512}" srcOrd="0" destOrd="0" presId="urn:microsoft.com/office/officeart/2005/8/layout/process4"/>
    <dgm:cxn modelId="{906FB657-9370-40A2-B1DA-969861E72C87}" srcId="{FDBC5F0B-A7E6-4041-A304-508DB53B608B}" destId="{45E7EF31-3F06-4629-8FCE-DA41BCD0C6FE}" srcOrd="2" destOrd="0" parTransId="{F17ADF32-D394-42A1-A89B-14AFCC8B6884}" sibTransId="{B9EBF017-CEA1-4F4E-8AD8-DC140CF0D7BD}"/>
    <dgm:cxn modelId="{80CD0405-7097-4D8C-ADFC-29FDACD7E522}" type="presOf" srcId="{504D03E7-09B6-4EEA-A1BB-C413C398B395}" destId="{843B9492-4163-49A4-8B30-94A207404CF6}" srcOrd="0" destOrd="0" presId="urn:microsoft.com/office/officeart/2005/8/layout/process4"/>
    <dgm:cxn modelId="{8D53E490-7E69-439A-85F9-38D47DC78E20}" srcId="{FDBC5F0B-A7E6-4041-A304-508DB53B608B}" destId="{504D03E7-09B6-4EEA-A1BB-C413C398B395}" srcOrd="3" destOrd="0" parTransId="{61ACEB1D-DB85-4120-869C-20C70618F6AC}" sibTransId="{FC7D7F32-671A-4522-956B-EDD12009C2E0}"/>
    <dgm:cxn modelId="{81F79591-BEAD-4CAC-87C5-AC09D4DB1C96}" srcId="{FDBC5F0B-A7E6-4041-A304-508DB53B608B}" destId="{7690D7AF-B69C-4931-800B-5F85918121E3}" srcOrd="0" destOrd="0" parTransId="{94C10936-50FE-4414-B050-5D22CEA328CD}" sibTransId="{DAAC712E-D7CC-451A-BCE7-B3A5E2FA5228}"/>
    <dgm:cxn modelId="{6947ED67-5A02-4FC0-B9B3-CE572193D095}" type="presOf" srcId="{9981F112-D71F-44A8-B260-DC86A53D0CD8}" destId="{4DA38D35-95FB-400D-8F5E-8D2AD18F088F}" srcOrd="0" destOrd="0" presId="urn:microsoft.com/office/officeart/2005/8/layout/process4"/>
    <dgm:cxn modelId="{3260B4DF-0B55-4078-8C5A-C7D53ED851C9}" srcId="{504D03E7-09B6-4EEA-A1BB-C413C398B395}" destId="{EE0ACC47-5725-49C3-89FA-F59DEA608F5C}" srcOrd="0" destOrd="0" parTransId="{31868AE8-AD67-4197-81E1-DA143C33A605}" sibTransId="{4B64D492-0A85-4F97-BFA9-F1C6845BD68B}"/>
    <dgm:cxn modelId="{2BC8AA7A-0CFB-4F13-B40A-1F2B7B692535}" type="presOf" srcId="{45E7EF31-3F06-4629-8FCE-DA41BCD0C6FE}" destId="{517361F4-D023-41B1-8320-C3D171273294}" srcOrd="0" destOrd="0" presId="urn:microsoft.com/office/officeart/2005/8/layout/process4"/>
    <dgm:cxn modelId="{F1C9A919-9F19-4873-9A8C-3C26D2A1AEFB}" type="presOf" srcId="{EE0ACC47-5725-49C3-89FA-F59DEA608F5C}" destId="{E33DE50E-80D2-4D0A-A4C4-59B9C47827A8}" srcOrd="0" destOrd="0" presId="urn:microsoft.com/office/officeart/2005/8/layout/process4"/>
    <dgm:cxn modelId="{33745331-4101-4A36-AED1-A0A251D0E68B}" type="presOf" srcId="{7690D7AF-B69C-4931-800B-5F85918121E3}" destId="{BAEAF540-F5F0-4E9A-862E-DA7632D64329}" srcOrd="0" destOrd="0" presId="urn:microsoft.com/office/officeart/2005/8/layout/process4"/>
    <dgm:cxn modelId="{E9CD4331-6AE8-4F0F-900F-C9D8F0442D35}" srcId="{504D03E7-09B6-4EEA-A1BB-C413C398B395}" destId="{9981F112-D71F-44A8-B260-DC86A53D0CD8}" srcOrd="1" destOrd="0" parTransId="{9365040A-003F-4407-B272-5FFD0C25756B}" sibTransId="{88E03AC5-84CB-49D0-AD97-835E6D20BAF9}"/>
    <dgm:cxn modelId="{7CFB9035-FC69-4865-A615-F2815062F84F}" type="presOf" srcId="{12433001-1CB7-4915-8847-AEAB8E453765}" destId="{33995787-B814-44EA-AF27-81E0E49A82CD}" srcOrd="0" destOrd="0" presId="urn:microsoft.com/office/officeart/2005/8/layout/process4"/>
    <dgm:cxn modelId="{764C6AF9-BD5F-4A83-BA9E-33C576BB5C34}" type="presOf" srcId="{504D03E7-09B6-4EEA-A1BB-C413C398B395}" destId="{40E4059B-32E3-41CA-AF37-5DB4ED844FC3}" srcOrd="1" destOrd="0" presId="urn:microsoft.com/office/officeart/2005/8/layout/process4"/>
    <dgm:cxn modelId="{9F9016DB-8D72-4264-B70D-034A3666E553}" type="presParOf" srcId="{3BD133FA-C039-4B25-BAC9-386D510DB512}" destId="{FE65FB5F-C2F9-400D-95A5-DC3BA7CEC274}" srcOrd="0" destOrd="0" presId="urn:microsoft.com/office/officeart/2005/8/layout/process4"/>
    <dgm:cxn modelId="{EFFC1F7E-80D3-417F-8754-C0754C0E38BB}" type="presParOf" srcId="{FE65FB5F-C2F9-400D-95A5-DC3BA7CEC274}" destId="{843B9492-4163-49A4-8B30-94A207404CF6}" srcOrd="0" destOrd="0" presId="urn:microsoft.com/office/officeart/2005/8/layout/process4"/>
    <dgm:cxn modelId="{AC92B78F-4AE8-41CC-9AEB-0C2E2EA4E32B}" type="presParOf" srcId="{FE65FB5F-C2F9-400D-95A5-DC3BA7CEC274}" destId="{40E4059B-32E3-41CA-AF37-5DB4ED844FC3}" srcOrd="1" destOrd="0" presId="urn:microsoft.com/office/officeart/2005/8/layout/process4"/>
    <dgm:cxn modelId="{02FAEF47-9E80-44EB-9C71-C144CE7640FA}" type="presParOf" srcId="{FE65FB5F-C2F9-400D-95A5-DC3BA7CEC274}" destId="{A1377BFA-AAAD-479E-804C-436AD04C1140}" srcOrd="2" destOrd="0" presId="urn:microsoft.com/office/officeart/2005/8/layout/process4"/>
    <dgm:cxn modelId="{E26E7896-156A-4425-802C-889069788B6E}" type="presParOf" srcId="{A1377BFA-AAAD-479E-804C-436AD04C1140}" destId="{E33DE50E-80D2-4D0A-A4C4-59B9C47827A8}" srcOrd="0" destOrd="0" presId="urn:microsoft.com/office/officeart/2005/8/layout/process4"/>
    <dgm:cxn modelId="{CC4127F3-F9D4-49D7-B9BA-F44146103E3C}" type="presParOf" srcId="{A1377BFA-AAAD-479E-804C-436AD04C1140}" destId="{4DA38D35-95FB-400D-8F5E-8D2AD18F088F}" srcOrd="1" destOrd="0" presId="urn:microsoft.com/office/officeart/2005/8/layout/process4"/>
    <dgm:cxn modelId="{49556695-73CD-4197-A2B8-33E7EF47DCAA}" type="presParOf" srcId="{3BD133FA-C039-4B25-BAC9-386D510DB512}" destId="{4AC2178C-4DAC-4597-AA78-6080B8D17691}" srcOrd="1" destOrd="0" presId="urn:microsoft.com/office/officeart/2005/8/layout/process4"/>
    <dgm:cxn modelId="{900EDEE8-8096-4958-8975-1A4FE2C77AC2}" type="presParOf" srcId="{3BD133FA-C039-4B25-BAC9-386D510DB512}" destId="{D3A40110-3B22-48EC-A97D-A3EF13CE1397}" srcOrd="2" destOrd="0" presId="urn:microsoft.com/office/officeart/2005/8/layout/process4"/>
    <dgm:cxn modelId="{36DF4599-E910-41AE-A3ED-0FA8027EE401}" type="presParOf" srcId="{D3A40110-3B22-48EC-A97D-A3EF13CE1397}" destId="{517361F4-D023-41B1-8320-C3D171273294}" srcOrd="0" destOrd="0" presId="urn:microsoft.com/office/officeart/2005/8/layout/process4"/>
    <dgm:cxn modelId="{E4C083E7-C780-477D-B32B-1E22167CB760}" type="presParOf" srcId="{3BD133FA-C039-4B25-BAC9-386D510DB512}" destId="{FC777D11-AFDE-4D5D-806B-5729EE7FF08B}" srcOrd="3" destOrd="0" presId="urn:microsoft.com/office/officeart/2005/8/layout/process4"/>
    <dgm:cxn modelId="{9D04830E-9AE9-4105-B93E-6B0C9CF58A7C}" type="presParOf" srcId="{3BD133FA-C039-4B25-BAC9-386D510DB512}" destId="{9CFE93B2-C3B4-4B4D-9503-9D1969486101}" srcOrd="4" destOrd="0" presId="urn:microsoft.com/office/officeart/2005/8/layout/process4"/>
    <dgm:cxn modelId="{268C63D9-1902-4139-81A1-CAA2334C8475}" type="presParOf" srcId="{9CFE93B2-C3B4-4B4D-9503-9D1969486101}" destId="{33995787-B814-44EA-AF27-81E0E49A82CD}" srcOrd="0" destOrd="0" presId="urn:microsoft.com/office/officeart/2005/8/layout/process4"/>
    <dgm:cxn modelId="{0583C2F5-8854-4432-8448-A34D8953A614}" type="presParOf" srcId="{3BD133FA-C039-4B25-BAC9-386D510DB512}" destId="{9D17BADF-167B-4E65-BBED-A19700CB8E23}" srcOrd="5" destOrd="0" presId="urn:microsoft.com/office/officeart/2005/8/layout/process4"/>
    <dgm:cxn modelId="{CD7B66A1-07F0-4F41-B948-74A56C430BDA}" type="presParOf" srcId="{3BD133FA-C039-4B25-BAC9-386D510DB512}" destId="{7F96E221-3805-4878-A585-DB4F57F0E4B7}" srcOrd="6" destOrd="0" presId="urn:microsoft.com/office/officeart/2005/8/layout/process4"/>
    <dgm:cxn modelId="{1C6A066D-456A-4865-B444-DC277B625911}" type="presParOf" srcId="{7F96E221-3805-4878-A585-DB4F57F0E4B7}" destId="{BAEAF540-F5F0-4E9A-862E-DA7632D643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80F385-C08A-49A2-B85D-B95CA0F085A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F5C395C-8872-44F8-BAE0-B2DD6BD7EEF8}">
      <dgm:prSet/>
      <dgm:spPr/>
      <dgm:t>
        <a:bodyPr/>
        <a:lstStyle/>
        <a:p>
          <a:r>
            <a:rPr lang="en-US"/>
            <a:t>FSH increases, sometimes high enough or long enough to be successful, resulting in irregular cycles and high E2</a:t>
          </a:r>
        </a:p>
      </dgm:t>
    </dgm:pt>
    <dgm:pt modelId="{A32EFA57-7A92-401D-BFB7-1050B616D27A}" type="parTrans" cxnId="{CDF13A9B-BE90-4099-B216-417EA5645C43}">
      <dgm:prSet/>
      <dgm:spPr/>
      <dgm:t>
        <a:bodyPr/>
        <a:lstStyle/>
        <a:p>
          <a:endParaRPr lang="en-US"/>
        </a:p>
      </dgm:t>
    </dgm:pt>
    <dgm:pt modelId="{B0DE1EB7-D701-41CD-A861-8E7E2A1AB5E8}" type="sibTrans" cxnId="{CDF13A9B-BE90-4099-B216-417EA5645C43}">
      <dgm:prSet/>
      <dgm:spPr/>
      <dgm:t>
        <a:bodyPr/>
        <a:lstStyle/>
        <a:p>
          <a:endParaRPr lang="en-US"/>
        </a:p>
      </dgm:t>
    </dgm:pt>
    <dgm:pt modelId="{EC09D13D-5140-40A0-9D56-951BF44C075C}">
      <dgm:prSet/>
      <dgm:spPr/>
      <dgm:t>
        <a:bodyPr/>
        <a:lstStyle/>
        <a:p>
          <a:r>
            <a:rPr lang="en-US"/>
            <a:t>Lower P, E2 dominance, irregular cycles</a:t>
          </a:r>
        </a:p>
      </dgm:t>
    </dgm:pt>
    <dgm:pt modelId="{51692399-4266-4495-AEA0-25A366A7A121}" type="parTrans" cxnId="{9D64ECF4-6BD2-4983-BAAC-0A686A2722CC}">
      <dgm:prSet/>
      <dgm:spPr/>
      <dgm:t>
        <a:bodyPr/>
        <a:lstStyle/>
        <a:p>
          <a:endParaRPr lang="en-US"/>
        </a:p>
      </dgm:t>
    </dgm:pt>
    <dgm:pt modelId="{A2894FB8-7F06-4EA7-918A-1B0AF1D7C2AE}" type="sibTrans" cxnId="{9D64ECF4-6BD2-4983-BAAC-0A686A2722CC}">
      <dgm:prSet/>
      <dgm:spPr/>
      <dgm:t>
        <a:bodyPr/>
        <a:lstStyle/>
        <a:p>
          <a:endParaRPr lang="en-US"/>
        </a:p>
      </dgm:t>
    </dgm:pt>
    <dgm:pt modelId="{934048D2-EFD3-44CC-BBBD-10A6908C9F93}">
      <dgm:prSet/>
      <dgm:spPr/>
      <dgm:t>
        <a:bodyPr/>
        <a:lstStyle/>
        <a:p>
          <a:r>
            <a:rPr lang="en-US"/>
            <a:t>FSH helps to signal estrogen </a:t>
          </a:r>
        </a:p>
      </dgm:t>
    </dgm:pt>
    <dgm:pt modelId="{03A94676-A44B-4D5A-BDB1-EEC5B8405D02}" type="parTrans" cxnId="{BA8BBCF4-A51B-4AB6-B3CF-94660271A57C}">
      <dgm:prSet/>
      <dgm:spPr/>
      <dgm:t>
        <a:bodyPr/>
        <a:lstStyle/>
        <a:p>
          <a:endParaRPr lang="en-US"/>
        </a:p>
      </dgm:t>
    </dgm:pt>
    <dgm:pt modelId="{B9485F88-B68B-4AB0-856C-F06078E0A9D2}" type="sibTrans" cxnId="{BA8BBCF4-A51B-4AB6-B3CF-94660271A57C}">
      <dgm:prSet/>
      <dgm:spPr/>
      <dgm:t>
        <a:bodyPr/>
        <a:lstStyle/>
        <a:p>
          <a:endParaRPr lang="en-US"/>
        </a:p>
      </dgm:t>
    </dgm:pt>
    <dgm:pt modelId="{A82A92FF-BD09-4C96-A75C-C9A8DE86EE30}">
      <dgm:prSet/>
      <dgm:spPr/>
      <dgm:t>
        <a:bodyPr/>
        <a:lstStyle/>
        <a:p>
          <a:r>
            <a:rPr lang="en-US"/>
            <a:t>It increases bc your brain is trying to send signals to ovaries </a:t>
          </a:r>
          <a:br>
            <a:rPr lang="en-US"/>
          </a:br>
          <a:r>
            <a:rPr lang="en-US"/>
            <a:t/>
          </a:r>
          <a:br>
            <a:rPr lang="en-US"/>
          </a:br>
          <a:endParaRPr lang="en-US"/>
        </a:p>
      </dgm:t>
    </dgm:pt>
    <dgm:pt modelId="{5D409DD6-A5A5-4BCB-95FE-FD38763912BE}" type="parTrans" cxnId="{B5409607-FFF3-4EBE-81D9-19DD0A0CF020}">
      <dgm:prSet/>
      <dgm:spPr/>
      <dgm:t>
        <a:bodyPr/>
        <a:lstStyle/>
        <a:p>
          <a:endParaRPr lang="en-US"/>
        </a:p>
      </dgm:t>
    </dgm:pt>
    <dgm:pt modelId="{FEEA10AB-4A39-4B5A-9EF8-42287A5C73B8}" type="sibTrans" cxnId="{B5409607-FFF3-4EBE-81D9-19DD0A0CF020}">
      <dgm:prSet/>
      <dgm:spPr/>
      <dgm:t>
        <a:bodyPr/>
        <a:lstStyle/>
        <a:p>
          <a:endParaRPr lang="en-US"/>
        </a:p>
      </dgm:t>
    </dgm:pt>
    <dgm:pt modelId="{F3F13E12-25FA-4A2B-912C-73AC4C70ACC5}" type="pres">
      <dgm:prSet presAssocID="{0D80F385-C08A-49A2-B85D-B95CA0F085A5}" presName="linear" presStyleCnt="0">
        <dgm:presLayoutVars>
          <dgm:animLvl val="lvl"/>
          <dgm:resizeHandles val="exact"/>
        </dgm:presLayoutVars>
      </dgm:prSet>
      <dgm:spPr/>
      <dgm:t>
        <a:bodyPr/>
        <a:lstStyle/>
        <a:p>
          <a:endParaRPr lang="en-US"/>
        </a:p>
      </dgm:t>
    </dgm:pt>
    <dgm:pt modelId="{258C8754-A225-4292-976C-EC4ABFD12B11}" type="pres">
      <dgm:prSet presAssocID="{CF5C395C-8872-44F8-BAE0-B2DD6BD7EEF8}" presName="parentText" presStyleLbl="node1" presStyleIdx="0" presStyleCnt="4">
        <dgm:presLayoutVars>
          <dgm:chMax val="0"/>
          <dgm:bulletEnabled val="1"/>
        </dgm:presLayoutVars>
      </dgm:prSet>
      <dgm:spPr/>
      <dgm:t>
        <a:bodyPr/>
        <a:lstStyle/>
        <a:p>
          <a:endParaRPr lang="en-US"/>
        </a:p>
      </dgm:t>
    </dgm:pt>
    <dgm:pt modelId="{23F43006-91CF-4E56-AE02-31CFA09BFED1}" type="pres">
      <dgm:prSet presAssocID="{B0DE1EB7-D701-41CD-A861-8E7E2A1AB5E8}" presName="spacer" presStyleCnt="0"/>
      <dgm:spPr/>
    </dgm:pt>
    <dgm:pt modelId="{1B09DD07-9A5C-4093-810E-A56C2936C010}" type="pres">
      <dgm:prSet presAssocID="{EC09D13D-5140-40A0-9D56-951BF44C075C}" presName="parentText" presStyleLbl="node1" presStyleIdx="1" presStyleCnt="4">
        <dgm:presLayoutVars>
          <dgm:chMax val="0"/>
          <dgm:bulletEnabled val="1"/>
        </dgm:presLayoutVars>
      </dgm:prSet>
      <dgm:spPr/>
      <dgm:t>
        <a:bodyPr/>
        <a:lstStyle/>
        <a:p>
          <a:endParaRPr lang="en-US"/>
        </a:p>
      </dgm:t>
    </dgm:pt>
    <dgm:pt modelId="{E52B90A3-E417-4397-AA7D-7C24E1825F9A}" type="pres">
      <dgm:prSet presAssocID="{A2894FB8-7F06-4EA7-918A-1B0AF1D7C2AE}" presName="spacer" presStyleCnt="0"/>
      <dgm:spPr/>
    </dgm:pt>
    <dgm:pt modelId="{19DACCAD-9026-4A7B-B778-F2B386443BFC}" type="pres">
      <dgm:prSet presAssocID="{934048D2-EFD3-44CC-BBBD-10A6908C9F93}" presName="parentText" presStyleLbl="node1" presStyleIdx="2" presStyleCnt="4">
        <dgm:presLayoutVars>
          <dgm:chMax val="0"/>
          <dgm:bulletEnabled val="1"/>
        </dgm:presLayoutVars>
      </dgm:prSet>
      <dgm:spPr/>
      <dgm:t>
        <a:bodyPr/>
        <a:lstStyle/>
        <a:p>
          <a:endParaRPr lang="en-US"/>
        </a:p>
      </dgm:t>
    </dgm:pt>
    <dgm:pt modelId="{75753F0F-57DB-4312-BAE7-AA7B9EB4267C}" type="pres">
      <dgm:prSet presAssocID="{B9485F88-B68B-4AB0-856C-F06078E0A9D2}" presName="spacer" presStyleCnt="0"/>
      <dgm:spPr/>
    </dgm:pt>
    <dgm:pt modelId="{BEF3EBC3-44B1-4810-BDEC-2B2797244E99}" type="pres">
      <dgm:prSet presAssocID="{A82A92FF-BD09-4C96-A75C-C9A8DE86EE30}" presName="parentText" presStyleLbl="node1" presStyleIdx="3" presStyleCnt="4">
        <dgm:presLayoutVars>
          <dgm:chMax val="0"/>
          <dgm:bulletEnabled val="1"/>
        </dgm:presLayoutVars>
      </dgm:prSet>
      <dgm:spPr/>
      <dgm:t>
        <a:bodyPr/>
        <a:lstStyle/>
        <a:p>
          <a:endParaRPr lang="en-US"/>
        </a:p>
      </dgm:t>
    </dgm:pt>
  </dgm:ptLst>
  <dgm:cxnLst>
    <dgm:cxn modelId="{CDF13A9B-BE90-4099-B216-417EA5645C43}" srcId="{0D80F385-C08A-49A2-B85D-B95CA0F085A5}" destId="{CF5C395C-8872-44F8-BAE0-B2DD6BD7EEF8}" srcOrd="0" destOrd="0" parTransId="{A32EFA57-7A92-401D-BFB7-1050B616D27A}" sibTransId="{B0DE1EB7-D701-41CD-A861-8E7E2A1AB5E8}"/>
    <dgm:cxn modelId="{BA8BBCF4-A51B-4AB6-B3CF-94660271A57C}" srcId="{0D80F385-C08A-49A2-B85D-B95CA0F085A5}" destId="{934048D2-EFD3-44CC-BBBD-10A6908C9F93}" srcOrd="2" destOrd="0" parTransId="{03A94676-A44B-4D5A-BDB1-EEC5B8405D02}" sibTransId="{B9485F88-B68B-4AB0-856C-F06078E0A9D2}"/>
    <dgm:cxn modelId="{655FBB2A-7161-4F94-BA11-CC9F52EC3D72}" type="presOf" srcId="{0D80F385-C08A-49A2-B85D-B95CA0F085A5}" destId="{F3F13E12-25FA-4A2B-912C-73AC4C70ACC5}" srcOrd="0" destOrd="0" presId="urn:microsoft.com/office/officeart/2005/8/layout/vList2"/>
    <dgm:cxn modelId="{636B554D-E3F1-4F09-A9CF-124F9E358A41}" type="presOf" srcId="{CF5C395C-8872-44F8-BAE0-B2DD6BD7EEF8}" destId="{258C8754-A225-4292-976C-EC4ABFD12B11}" srcOrd="0" destOrd="0" presId="urn:microsoft.com/office/officeart/2005/8/layout/vList2"/>
    <dgm:cxn modelId="{50967F5F-6BAB-4B2F-A2D4-B4516B65CDD4}" type="presOf" srcId="{A82A92FF-BD09-4C96-A75C-C9A8DE86EE30}" destId="{BEF3EBC3-44B1-4810-BDEC-2B2797244E99}" srcOrd="0" destOrd="0" presId="urn:microsoft.com/office/officeart/2005/8/layout/vList2"/>
    <dgm:cxn modelId="{B5409607-FFF3-4EBE-81D9-19DD0A0CF020}" srcId="{0D80F385-C08A-49A2-B85D-B95CA0F085A5}" destId="{A82A92FF-BD09-4C96-A75C-C9A8DE86EE30}" srcOrd="3" destOrd="0" parTransId="{5D409DD6-A5A5-4BCB-95FE-FD38763912BE}" sibTransId="{FEEA10AB-4A39-4B5A-9EF8-42287A5C73B8}"/>
    <dgm:cxn modelId="{ACCFAC8C-8CC7-40D5-8A37-C0DB68942CDB}" type="presOf" srcId="{934048D2-EFD3-44CC-BBBD-10A6908C9F93}" destId="{19DACCAD-9026-4A7B-B778-F2B386443BFC}" srcOrd="0" destOrd="0" presId="urn:microsoft.com/office/officeart/2005/8/layout/vList2"/>
    <dgm:cxn modelId="{EAC327CB-AB78-49AE-A876-CB35B2C618BB}" type="presOf" srcId="{EC09D13D-5140-40A0-9D56-951BF44C075C}" destId="{1B09DD07-9A5C-4093-810E-A56C2936C010}" srcOrd="0" destOrd="0" presId="urn:microsoft.com/office/officeart/2005/8/layout/vList2"/>
    <dgm:cxn modelId="{9D64ECF4-6BD2-4983-BAAC-0A686A2722CC}" srcId="{0D80F385-C08A-49A2-B85D-B95CA0F085A5}" destId="{EC09D13D-5140-40A0-9D56-951BF44C075C}" srcOrd="1" destOrd="0" parTransId="{51692399-4266-4495-AEA0-25A366A7A121}" sibTransId="{A2894FB8-7F06-4EA7-918A-1B0AF1D7C2AE}"/>
    <dgm:cxn modelId="{59791BBA-F984-47F1-9D63-B3B39A4ED974}" type="presParOf" srcId="{F3F13E12-25FA-4A2B-912C-73AC4C70ACC5}" destId="{258C8754-A225-4292-976C-EC4ABFD12B11}" srcOrd="0" destOrd="0" presId="urn:microsoft.com/office/officeart/2005/8/layout/vList2"/>
    <dgm:cxn modelId="{6593568D-D920-43BC-8C4E-307E87264F47}" type="presParOf" srcId="{F3F13E12-25FA-4A2B-912C-73AC4C70ACC5}" destId="{23F43006-91CF-4E56-AE02-31CFA09BFED1}" srcOrd="1" destOrd="0" presId="urn:microsoft.com/office/officeart/2005/8/layout/vList2"/>
    <dgm:cxn modelId="{DE65C851-A553-4C94-B55F-3F3E912C0F2A}" type="presParOf" srcId="{F3F13E12-25FA-4A2B-912C-73AC4C70ACC5}" destId="{1B09DD07-9A5C-4093-810E-A56C2936C010}" srcOrd="2" destOrd="0" presId="urn:microsoft.com/office/officeart/2005/8/layout/vList2"/>
    <dgm:cxn modelId="{BE29604B-4468-4E20-A0D2-53AF4C90678E}" type="presParOf" srcId="{F3F13E12-25FA-4A2B-912C-73AC4C70ACC5}" destId="{E52B90A3-E417-4397-AA7D-7C24E1825F9A}" srcOrd="3" destOrd="0" presId="urn:microsoft.com/office/officeart/2005/8/layout/vList2"/>
    <dgm:cxn modelId="{5B109558-98C9-4C23-80DF-6C6B0269414B}" type="presParOf" srcId="{F3F13E12-25FA-4A2B-912C-73AC4C70ACC5}" destId="{19DACCAD-9026-4A7B-B778-F2B386443BFC}" srcOrd="4" destOrd="0" presId="urn:microsoft.com/office/officeart/2005/8/layout/vList2"/>
    <dgm:cxn modelId="{37649757-8367-45D6-935E-B160435C44B0}" type="presParOf" srcId="{F3F13E12-25FA-4A2B-912C-73AC4C70ACC5}" destId="{75753F0F-57DB-4312-BAE7-AA7B9EB4267C}" srcOrd="5" destOrd="0" presId="urn:microsoft.com/office/officeart/2005/8/layout/vList2"/>
    <dgm:cxn modelId="{B838998F-5B0B-446B-913A-1B308E0C2F22}" type="presParOf" srcId="{F3F13E12-25FA-4A2B-912C-73AC4C70ACC5}" destId="{BEF3EBC3-44B1-4810-BDEC-2B2797244E9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8D0BD-B4EF-474F-A92A-8D42D578341D}">
      <dsp:nvSpPr>
        <dsp:cNvPr id="0" name=""/>
        <dsp:cNvSpPr/>
      </dsp:nvSpPr>
      <dsp:spPr>
        <a:xfrm>
          <a:off x="0" y="0"/>
          <a:ext cx="4900452" cy="9924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Menopause is a natural transition away from fertility. </a:t>
          </a:r>
        </a:p>
      </dsp:txBody>
      <dsp:txXfrm>
        <a:off x="29069" y="29069"/>
        <a:ext cx="3713357" cy="934351"/>
      </dsp:txXfrm>
    </dsp:sp>
    <dsp:sp modelId="{427E303F-0244-4260-8861-403D44FA58A6}">
      <dsp:nvSpPr>
        <dsp:cNvPr id="0" name=""/>
        <dsp:cNvSpPr/>
      </dsp:nvSpPr>
      <dsp:spPr>
        <a:xfrm>
          <a:off x="365942" y="1130335"/>
          <a:ext cx="4900452" cy="9924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It is marked by the end of monthly menstruating (12 months after last menstrual cycle)</a:t>
          </a:r>
        </a:p>
      </dsp:txBody>
      <dsp:txXfrm>
        <a:off x="395011" y="1159404"/>
        <a:ext cx="3831253" cy="934351"/>
      </dsp:txXfrm>
    </dsp:sp>
    <dsp:sp modelId="{E039F185-D3FE-494F-A654-46FDC09D6B1D}">
      <dsp:nvSpPr>
        <dsp:cNvPr id="0" name=""/>
        <dsp:cNvSpPr/>
      </dsp:nvSpPr>
      <dsp:spPr>
        <a:xfrm>
          <a:off x="731885" y="2260671"/>
          <a:ext cx="4900452" cy="9924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Stop releasing egg for fertilization</a:t>
          </a:r>
        </a:p>
      </dsp:txBody>
      <dsp:txXfrm>
        <a:off x="760954" y="2289740"/>
        <a:ext cx="3831253" cy="934351"/>
      </dsp:txXfrm>
    </dsp:sp>
    <dsp:sp modelId="{6860CB92-5C1F-4334-A918-6B4E7436054F}">
      <dsp:nvSpPr>
        <dsp:cNvPr id="0" name=""/>
        <dsp:cNvSpPr/>
      </dsp:nvSpPr>
      <dsp:spPr>
        <a:xfrm>
          <a:off x="1097828" y="3391006"/>
          <a:ext cx="4900452" cy="99248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Ovaries stop giving the body estrogen and progesterone but continue to produce androgens. </a:t>
          </a:r>
        </a:p>
      </dsp:txBody>
      <dsp:txXfrm>
        <a:off x="1126897" y="3420075"/>
        <a:ext cx="3831253" cy="934351"/>
      </dsp:txXfrm>
    </dsp:sp>
    <dsp:sp modelId="{F0098766-755F-4294-BF9D-2988890FA027}">
      <dsp:nvSpPr>
        <dsp:cNvPr id="0" name=""/>
        <dsp:cNvSpPr/>
      </dsp:nvSpPr>
      <dsp:spPr>
        <a:xfrm>
          <a:off x="1463771" y="4521342"/>
          <a:ext cx="4900452" cy="9924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Androgen aromatization is the main source of estrogen after menopause</a:t>
          </a:r>
        </a:p>
      </dsp:txBody>
      <dsp:txXfrm>
        <a:off x="1492840" y="4550411"/>
        <a:ext cx="3831253" cy="934351"/>
      </dsp:txXfrm>
    </dsp:sp>
    <dsp:sp modelId="{CB15F033-37BB-44AB-907F-1B6C4B6FC41E}">
      <dsp:nvSpPr>
        <dsp:cNvPr id="0" name=""/>
        <dsp:cNvSpPr/>
      </dsp:nvSpPr>
      <dsp:spPr>
        <a:xfrm>
          <a:off x="4255334" y="725068"/>
          <a:ext cx="645118" cy="64511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4400486" y="725068"/>
        <a:ext cx="354814" cy="485451"/>
      </dsp:txXfrm>
    </dsp:sp>
    <dsp:sp modelId="{0BAA5338-C4C4-4366-99D6-F30D24067CE9}">
      <dsp:nvSpPr>
        <dsp:cNvPr id="0" name=""/>
        <dsp:cNvSpPr/>
      </dsp:nvSpPr>
      <dsp:spPr>
        <a:xfrm>
          <a:off x="4621277" y="1855404"/>
          <a:ext cx="645118" cy="64511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4766429" y="1855404"/>
        <a:ext cx="354814" cy="485451"/>
      </dsp:txXfrm>
    </dsp:sp>
    <dsp:sp modelId="{CD4103D3-930E-4C42-998D-6EA4AD6035A2}">
      <dsp:nvSpPr>
        <dsp:cNvPr id="0" name=""/>
        <dsp:cNvSpPr/>
      </dsp:nvSpPr>
      <dsp:spPr>
        <a:xfrm>
          <a:off x="4987219" y="2969198"/>
          <a:ext cx="645118" cy="64511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132371" y="2969198"/>
        <a:ext cx="354814" cy="485451"/>
      </dsp:txXfrm>
    </dsp:sp>
    <dsp:sp modelId="{9CCCBC8A-65F7-452A-ABAF-A9DD40953F71}">
      <dsp:nvSpPr>
        <dsp:cNvPr id="0" name=""/>
        <dsp:cNvSpPr/>
      </dsp:nvSpPr>
      <dsp:spPr>
        <a:xfrm>
          <a:off x="5353162" y="4110561"/>
          <a:ext cx="645118" cy="64511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498314" y="4110561"/>
        <a:ext cx="354814" cy="4854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17246-E5C7-4230-8158-6531F0C7E6C2}">
      <dsp:nvSpPr>
        <dsp:cNvPr id="0" name=""/>
        <dsp:cNvSpPr/>
      </dsp:nvSpPr>
      <dsp:spPr>
        <a:xfrm>
          <a:off x="0" y="641794"/>
          <a:ext cx="2128837" cy="12773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The major circulating androgens are testosterone and DHEA-s</a:t>
          </a:r>
        </a:p>
      </dsp:txBody>
      <dsp:txXfrm>
        <a:off x="0" y="641794"/>
        <a:ext cx="2128837" cy="1277302"/>
      </dsp:txXfrm>
    </dsp:sp>
    <dsp:sp modelId="{C24149A5-63B4-4C94-9183-72FF29BC562A}">
      <dsp:nvSpPr>
        <dsp:cNvPr id="0" name=""/>
        <dsp:cNvSpPr/>
      </dsp:nvSpPr>
      <dsp:spPr>
        <a:xfrm>
          <a:off x="2341721" y="641794"/>
          <a:ext cx="2128837" cy="12773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Androgens are made in the adrenals and ovaries</a:t>
          </a:r>
        </a:p>
      </dsp:txBody>
      <dsp:txXfrm>
        <a:off x="2341721" y="641794"/>
        <a:ext cx="2128837" cy="1277302"/>
      </dsp:txXfrm>
    </dsp:sp>
    <dsp:sp modelId="{49EE36F0-F25B-451E-8754-F072B8FCECD9}">
      <dsp:nvSpPr>
        <dsp:cNvPr id="0" name=""/>
        <dsp:cNvSpPr/>
      </dsp:nvSpPr>
      <dsp:spPr>
        <a:xfrm>
          <a:off x="4683442" y="641794"/>
          <a:ext cx="2128837" cy="12773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Androgen concentration is gradual even up to 10 years after menopause. </a:t>
          </a:r>
        </a:p>
      </dsp:txBody>
      <dsp:txXfrm>
        <a:off x="4683442" y="641794"/>
        <a:ext cx="2128837" cy="1277302"/>
      </dsp:txXfrm>
    </dsp:sp>
    <dsp:sp modelId="{90576519-F486-4C77-9675-D4082B8DC751}">
      <dsp:nvSpPr>
        <dsp:cNvPr id="0" name=""/>
        <dsp:cNvSpPr/>
      </dsp:nvSpPr>
      <dsp:spPr>
        <a:xfrm>
          <a:off x="0" y="2131980"/>
          <a:ext cx="2128837" cy="1277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Postmenopausal oophorectomy reduces T levels by 40% </a:t>
          </a:r>
        </a:p>
      </dsp:txBody>
      <dsp:txXfrm>
        <a:off x="0" y="2131980"/>
        <a:ext cx="2128837" cy="1277302"/>
      </dsp:txXfrm>
    </dsp:sp>
    <dsp:sp modelId="{6CF2CC17-18A3-4E38-A52C-2A3407B232BF}">
      <dsp:nvSpPr>
        <dsp:cNvPr id="0" name=""/>
        <dsp:cNvSpPr/>
      </dsp:nvSpPr>
      <dsp:spPr>
        <a:xfrm>
          <a:off x="2341721" y="2131980"/>
          <a:ext cx="2128837" cy="12773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Adrenals the only sex hormone source post menopause w/ oophorectomy • Postmenopausal E2 made from androgens in circulation </a:t>
          </a:r>
        </a:p>
      </dsp:txBody>
      <dsp:txXfrm>
        <a:off x="2341721" y="2131980"/>
        <a:ext cx="2128837" cy="1277302"/>
      </dsp:txXfrm>
    </dsp:sp>
    <dsp:sp modelId="{F1F8CEBD-38BF-4050-93DC-85643C462BCE}">
      <dsp:nvSpPr>
        <dsp:cNvPr id="0" name=""/>
        <dsp:cNvSpPr/>
      </dsp:nvSpPr>
      <dsp:spPr>
        <a:xfrm>
          <a:off x="4683442" y="2131980"/>
          <a:ext cx="2128837" cy="12773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Chronic stress, suppressed HPA axis highly significant for menopausal women </a:t>
          </a:r>
        </a:p>
      </dsp:txBody>
      <dsp:txXfrm>
        <a:off x="4683442" y="2131980"/>
        <a:ext cx="2128837" cy="1277302"/>
      </dsp:txXfrm>
    </dsp:sp>
    <dsp:sp modelId="{D7CA34C2-169D-47DA-B128-521DB1D43701}">
      <dsp:nvSpPr>
        <dsp:cNvPr id="0" name=""/>
        <dsp:cNvSpPr/>
      </dsp:nvSpPr>
      <dsp:spPr>
        <a:xfrm>
          <a:off x="2341721" y="3622167"/>
          <a:ext cx="2128837" cy="12773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DHEA and Testosterone replacement: • Bone mineral density • Libido • Better mood • Improved sleep • Reduced anxiety</a:t>
          </a:r>
        </a:p>
      </dsp:txBody>
      <dsp:txXfrm>
        <a:off x="2341721" y="3622167"/>
        <a:ext cx="2128837" cy="12773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83DC4-762E-48A4-88C3-DB450F17DECE}">
      <dsp:nvSpPr>
        <dsp:cNvPr id="0" name=""/>
        <dsp:cNvSpPr/>
      </dsp:nvSpPr>
      <dsp:spPr>
        <a:xfrm>
          <a:off x="0" y="133588"/>
          <a:ext cx="3283267" cy="1969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Primary estrogen precursor after menopause </a:t>
          </a:r>
        </a:p>
      </dsp:txBody>
      <dsp:txXfrm>
        <a:off x="0" y="133588"/>
        <a:ext cx="3283267" cy="1969960"/>
      </dsp:txXfrm>
    </dsp:sp>
    <dsp:sp modelId="{DBD97096-09F5-4BB3-8F65-B61CC4CC2162}">
      <dsp:nvSpPr>
        <dsp:cNvPr id="0" name=""/>
        <dsp:cNvSpPr/>
      </dsp:nvSpPr>
      <dsp:spPr>
        <a:xfrm>
          <a:off x="3611594" y="133588"/>
          <a:ext cx="3283267" cy="1969960"/>
        </a:xfrm>
        <a:prstGeom prst="rect">
          <a:avLst/>
        </a:prstGeom>
        <a:solidFill>
          <a:schemeClr val="accent5">
            <a:hueOff val="-299355"/>
            <a:satOff val="135"/>
            <a:lumOff val="-1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Supports muscle &amp; bone health </a:t>
          </a:r>
        </a:p>
      </dsp:txBody>
      <dsp:txXfrm>
        <a:off x="3611594" y="133588"/>
        <a:ext cx="3283267" cy="1969960"/>
      </dsp:txXfrm>
    </dsp:sp>
    <dsp:sp modelId="{77C23CE4-94D3-4441-B81F-883EB483F8E1}">
      <dsp:nvSpPr>
        <dsp:cNvPr id="0" name=""/>
        <dsp:cNvSpPr/>
      </dsp:nvSpPr>
      <dsp:spPr>
        <a:xfrm>
          <a:off x="7223188" y="133588"/>
          <a:ext cx="3283267" cy="1969960"/>
        </a:xfrm>
        <a:prstGeom prst="rect">
          <a:avLst/>
        </a:prstGeom>
        <a:solidFill>
          <a:schemeClr val="accent5">
            <a:hueOff val="-598710"/>
            <a:satOff val="270"/>
            <a:lumOff val="-2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Supports Sexual function </a:t>
          </a:r>
        </a:p>
      </dsp:txBody>
      <dsp:txXfrm>
        <a:off x="7223188" y="133588"/>
        <a:ext cx="3283267" cy="1969960"/>
      </dsp:txXfrm>
    </dsp:sp>
    <dsp:sp modelId="{A06F4260-89B9-4510-9044-07760027FE85}">
      <dsp:nvSpPr>
        <dsp:cNvPr id="0" name=""/>
        <dsp:cNvSpPr/>
      </dsp:nvSpPr>
      <dsp:spPr>
        <a:xfrm>
          <a:off x="0" y="2431875"/>
          <a:ext cx="3283267" cy="1969960"/>
        </a:xfrm>
        <a:prstGeom prst="rect">
          <a:avLst/>
        </a:prstGeom>
        <a:solidFill>
          <a:schemeClr val="accent5">
            <a:hueOff val="-898065"/>
            <a:satOff val="404"/>
            <a:lumOff val="-4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Supports Brain health </a:t>
          </a:r>
        </a:p>
      </dsp:txBody>
      <dsp:txXfrm>
        <a:off x="0" y="2431875"/>
        <a:ext cx="3283267" cy="1969960"/>
      </dsp:txXfrm>
    </dsp:sp>
    <dsp:sp modelId="{06250AB5-FCD9-4806-8D2D-BE4D5C9F5140}">
      <dsp:nvSpPr>
        <dsp:cNvPr id="0" name=""/>
        <dsp:cNvSpPr/>
      </dsp:nvSpPr>
      <dsp:spPr>
        <a:xfrm>
          <a:off x="3611594" y="2431875"/>
          <a:ext cx="3283267" cy="1969960"/>
        </a:xfrm>
        <a:prstGeom prst="rect">
          <a:avLst/>
        </a:prstGeom>
        <a:solidFill>
          <a:schemeClr val="accent5">
            <a:hueOff val="-1197420"/>
            <a:satOff val="539"/>
            <a:lumOff val="-5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Supports Immune function • Supports cardiovascular health</a:t>
          </a:r>
        </a:p>
      </dsp:txBody>
      <dsp:txXfrm>
        <a:off x="3611594" y="2431875"/>
        <a:ext cx="3283267" cy="1969960"/>
      </dsp:txXfrm>
    </dsp:sp>
    <dsp:sp modelId="{DF061DE4-8453-4283-B355-97F2366B8438}">
      <dsp:nvSpPr>
        <dsp:cNvPr id="0" name=""/>
        <dsp:cNvSpPr/>
      </dsp:nvSpPr>
      <dsp:spPr>
        <a:xfrm>
          <a:off x="7223188" y="2431875"/>
          <a:ext cx="3283267" cy="1969960"/>
        </a:xfrm>
        <a:prstGeom prst="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Androgens like DHEA and testosterone are used as a part of HRT but only vaginal DHEA for vaginal dryness has FDA approval</a:t>
          </a:r>
        </a:p>
      </dsp:txBody>
      <dsp:txXfrm>
        <a:off x="7223188" y="2431875"/>
        <a:ext cx="3283267" cy="1969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FB4AC-5B7C-41AA-B184-5613E5C30BBC}">
      <dsp:nvSpPr>
        <dsp:cNvPr id="0" name=""/>
        <dsp:cNvSpPr/>
      </dsp:nvSpPr>
      <dsp:spPr>
        <a:xfrm>
          <a:off x="1282" y="1125374"/>
          <a:ext cx="4668395" cy="233419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a:t>Adrenal production of DHEA is the main source of estrogen in menopause. </a:t>
          </a:r>
        </a:p>
      </dsp:txBody>
      <dsp:txXfrm>
        <a:off x="69648" y="1193740"/>
        <a:ext cx="4531663" cy="2197465"/>
      </dsp:txXfrm>
    </dsp:sp>
    <dsp:sp modelId="{4907C22F-4F9D-4D66-91B8-D67F33919F46}">
      <dsp:nvSpPr>
        <dsp:cNvPr id="0" name=""/>
        <dsp:cNvSpPr/>
      </dsp:nvSpPr>
      <dsp:spPr>
        <a:xfrm>
          <a:off x="5836777" y="1125374"/>
          <a:ext cx="4668395" cy="2334197"/>
        </a:xfrm>
        <a:prstGeom prst="roundRect">
          <a:avLst>
            <a:gd name="adj" fmla="val 10000"/>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a:t>In chronic stress your adrenal glands have trouble supporting your stress and inadvertently your hormones. </a:t>
          </a:r>
          <a:br>
            <a:rPr lang="en-US" sz="2500" kern="1200"/>
          </a:br>
          <a:endParaRPr lang="en-US" sz="2500" kern="1200"/>
        </a:p>
      </dsp:txBody>
      <dsp:txXfrm>
        <a:off x="5905143" y="1193740"/>
        <a:ext cx="4531663" cy="21974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70225-0FD7-4969-A53E-482A75229EBE}">
      <dsp:nvSpPr>
        <dsp:cNvPr id="0" name=""/>
        <dsp:cNvSpPr/>
      </dsp:nvSpPr>
      <dsp:spPr>
        <a:xfrm>
          <a:off x="0" y="3344446"/>
          <a:ext cx="6812280" cy="21943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a:t>Steroid pathway and hormone roles</a:t>
          </a:r>
        </a:p>
      </dsp:txBody>
      <dsp:txXfrm>
        <a:off x="0" y="3344446"/>
        <a:ext cx="6812280" cy="1184932"/>
      </dsp:txXfrm>
    </dsp:sp>
    <dsp:sp modelId="{EFA5C722-C3B8-4578-8786-6B9EA3FE0E5E}">
      <dsp:nvSpPr>
        <dsp:cNvPr id="0" name=""/>
        <dsp:cNvSpPr/>
      </dsp:nvSpPr>
      <dsp:spPr>
        <a:xfrm>
          <a:off x="0" y="4485492"/>
          <a:ext cx="3406140" cy="10093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Cholesterol being the first molecule in the steroid pathway where all hormones are synthesized.</a:t>
          </a:r>
        </a:p>
      </dsp:txBody>
      <dsp:txXfrm>
        <a:off x="0" y="4485492"/>
        <a:ext cx="3406140" cy="1009386"/>
      </dsp:txXfrm>
    </dsp:sp>
    <dsp:sp modelId="{DCF7AA16-07F5-4793-BC4B-E00BE0482731}">
      <dsp:nvSpPr>
        <dsp:cNvPr id="0" name=""/>
        <dsp:cNvSpPr/>
      </dsp:nvSpPr>
      <dsp:spPr>
        <a:xfrm>
          <a:off x="3406140" y="4485492"/>
          <a:ext cx="3406140" cy="1009386"/>
        </a:xfrm>
        <a:prstGeom prst="rect">
          <a:avLst/>
        </a:prstGeom>
        <a:solidFill>
          <a:schemeClr val="accent5">
            <a:tint val="40000"/>
            <a:alpha val="90000"/>
            <a:hueOff val="-332273"/>
            <a:satOff val="-3962"/>
            <a:lumOff val="-35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After menopause our estradiol is made in our adrenals</a:t>
          </a:r>
        </a:p>
      </dsp:txBody>
      <dsp:txXfrm>
        <a:off x="3406140" y="4485492"/>
        <a:ext cx="3406140" cy="1009386"/>
      </dsp:txXfrm>
    </dsp:sp>
    <dsp:sp modelId="{C025198D-4103-4922-8F9F-2D8438F50EA1}">
      <dsp:nvSpPr>
        <dsp:cNvPr id="0" name=""/>
        <dsp:cNvSpPr/>
      </dsp:nvSpPr>
      <dsp:spPr>
        <a:xfrm rot="10800000">
          <a:off x="0" y="2498"/>
          <a:ext cx="6812280" cy="3374862"/>
        </a:xfrm>
        <a:prstGeom prst="upArrowCallou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a:t>Menopause and perimenopause transition</a:t>
          </a:r>
        </a:p>
      </dsp:txBody>
      <dsp:txXfrm rot="-10800000">
        <a:off x="0" y="2498"/>
        <a:ext cx="6812280" cy="1184576"/>
      </dsp:txXfrm>
    </dsp:sp>
    <dsp:sp modelId="{A244EC36-59D7-46C1-BC11-6A60CBD77F9C}">
      <dsp:nvSpPr>
        <dsp:cNvPr id="0" name=""/>
        <dsp:cNvSpPr/>
      </dsp:nvSpPr>
      <dsp:spPr>
        <a:xfrm>
          <a:off x="3326" y="1187075"/>
          <a:ext cx="2268542" cy="1009083"/>
        </a:xfrm>
        <a:prstGeom prst="rect">
          <a:avLst/>
        </a:prstGeom>
        <a:solidFill>
          <a:schemeClr val="accent5">
            <a:tint val="40000"/>
            <a:alpha val="90000"/>
            <a:hueOff val="-664547"/>
            <a:satOff val="-7923"/>
            <a:lumOff val="-70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Menopause is a normal physiological event and is determined retrospectively after 12 consecutive months of amenorrhea after final menstruation</a:t>
          </a:r>
        </a:p>
      </dsp:txBody>
      <dsp:txXfrm>
        <a:off x="3326" y="1187075"/>
        <a:ext cx="2268542" cy="1009083"/>
      </dsp:txXfrm>
    </dsp:sp>
    <dsp:sp modelId="{914A734F-2408-4A41-A6A1-D202B297E70E}">
      <dsp:nvSpPr>
        <dsp:cNvPr id="0" name=""/>
        <dsp:cNvSpPr/>
      </dsp:nvSpPr>
      <dsp:spPr>
        <a:xfrm>
          <a:off x="2271868" y="1187075"/>
          <a:ext cx="2268542" cy="1009083"/>
        </a:xfrm>
        <a:prstGeom prst="rect">
          <a:avLst/>
        </a:prstGeom>
        <a:solidFill>
          <a:schemeClr val="accent5">
            <a:tint val="40000"/>
            <a:alpha val="90000"/>
            <a:hueOff val="-996820"/>
            <a:satOff val="-11885"/>
            <a:lumOff val="-106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Loss of ovarian follicular activity</a:t>
          </a:r>
        </a:p>
      </dsp:txBody>
      <dsp:txXfrm>
        <a:off x="2271868" y="1187075"/>
        <a:ext cx="2268542" cy="1009083"/>
      </dsp:txXfrm>
    </dsp:sp>
    <dsp:sp modelId="{BAF1FD42-F3EE-47CC-8A71-EE998EBF3554}">
      <dsp:nvSpPr>
        <dsp:cNvPr id="0" name=""/>
        <dsp:cNvSpPr/>
      </dsp:nvSpPr>
      <dsp:spPr>
        <a:xfrm>
          <a:off x="4540411" y="1187075"/>
          <a:ext cx="2268542" cy="1009083"/>
        </a:xfrm>
        <a:prstGeom prst="rect">
          <a:avLst/>
        </a:prstGeom>
        <a:solidFill>
          <a:schemeClr val="accent5">
            <a:tint val="40000"/>
            <a:alpha val="90000"/>
            <a:hueOff val="-1329093"/>
            <a:satOff val="-15847"/>
            <a:lumOff val="-141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Perimenopause is the menopause transition in which estrogen and progesterone increase and decrease throughout the stage</a:t>
          </a:r>
        </a:p>
      </dsp:txBody>
      <dsp:txXfrm>
        <a:off x="4540411" y="1187075"/>
        <a:ext cx="2268542" cy="10090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4F38F-4EF3-4477-B78C-F917D8A2DCA0}">
      <dsp:nvSpPr>
        <dsp:cNvPr id="0" name=""/>
        <dsp:cNvSpPr/>
      </dsp:nvSpPr>
      <dsp:spPr>
        <a:xfrm>
          <a:off x="0" y="383494"/>
          <a:ext cx="10506456"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F1CE6-0A30-4B68-A881-0790CE0A02EA}">
      <dsp:nvSpPr>
        <dsp:cNvPr id="0" name=""/>
        <dsp:cNvSpPr/>
      </dsp:nvSpPr>
      <dsp:spPr>
        <a:xfrm>
          <a:off x="525322" y="44014"/>
          <a:ext cx="7354519"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lvl="0" algn="l" defTabSz="1022350">
            <a:lnSpc>
              <a:spcPct val="90000"/>
            </a:lnSpc>
            <a:spcBef>
              <a:spcPct val="0"/>
            </a:spcBef>
            <a:spcAft>
              <a:spcPct val="35000"/>
            </a:spcAft>
          </a:pPr>
          <a:r>
            <a:rPr lang="en-US" sz="2300" kern="1200"/>
            <a:t>Increased weight gain</a:t>
          </a:r>
        </a:p>
      </dsp:txBody>
      <dsp:txXfrm>
        <a:off x="558466" y="77158"/>
        <a:ext cx="7288231" cy="612672"/>
      </dsp:txXfrm>
    </dsp:sp>
    <dsp:sp modelId="{6EF8B3C2-FCB9-4254-8CDD-BC5EE0407C06}">
      <dsp:nvSpPr>
        <dsp:cNvPr id="0" name=""/>
        <dsp:cNvSpPr/>
      </dsp:nvSpPr>
      <dsp:spPr>
        <a:xfrm>
          <a:off x="0" y="1426774"/>
          <a:ext cx="10506456" cy="9780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418" tIns="479044" rIns="81541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Studies have shown bone loss happens before menopause</a:t>
          </a:r>
        </a:p>
      </dsp:txBody>
      <dsp:txXfrm>
        <a:off x="0" y="1426774"/>
        <a:ext cx="10506456" cy="978075"/>
      </dsp:txXfrm>
    </dsp:sp>
    <dsp:sp modelId="{E8B83847-81ED-4A4E-906B-1B0FAFF911BA}">
      <dsp:nvSpPr>
        <dsp:cNvPr id="0" name=""/>
        <dsp:cNvSpPr/>
      </dsp:nvSpPr>
      <dsp:spPr>
        <a:xfrm>
          <a:off x="525322" y="1087294"/>
          <a:ext cx="7354519"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lvl="0" algn="l" defTabSz="1022350">
            <a:lnSpc>
              <a:spcPct val="90000"/>
            </a:lnSpc>
            <a:spcBef>
              <a:spcPct val="0"/>
            </a:spcBef>
            <a:spcAft>
              <a:spcPct val="35000"/>
            </a:spcAft>
          </a:pPr>
          <a:r>
            <a:rPr lang="en-US" sz="2300" kern="1200"/>
            <a:t>Bone mineral</a:t>
          </a:r>
        </a:p>
      </dsp:txBody>
      <dsp:txXfrm>
        <a:off x="558466" y="1120438"/>
        <a:ext cx="7288231" cy="612672"/>
      </dsp:txXfrm>
    </dsp:sp>
    <dsp:sp modelId="{C4516B43-FDE0-485D-82AB-E4431C10284E}">
      <dsp:nvSpPr>
        <dsp:cNvPr id="0" name=""/>
        <dsp:cNvSpPr/>
      </dsp:nvSpPr>
      <dsp:spPr>
        <a:xfrm>
          <a:off x="0" y="2868529"/>
          <a:ext cx="10506456"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B3943-1680-431A-8750-08EA9B059C04}">
      <dsp:nvSpPr>
        <dsp:cNvPr id="0" name=""/>
        <dsp:cNvSpPr/>
      </dsp:nvSpPr>
      <dsp:spPr>
        <a:xfrm>
          <a:off x="525322" y="2529049"/>
          <a:ext cx="7354519"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lvl="0" algn="l" defTabSz="1022350">
            <a:lnSpc>
              <a:spcPct val="90000"/>
            </a:lnSpc>
            <a:spcBef>
              <a:spcPct val="0"/>
            </a:spcBef>
            <a:spcAft>
              <a:spcPct val="35000"/>
            </a:spcAft>
          </a:pPr>
          <a:r>
            <a:rPr lang="en-US" sz="2300" kern="1200"/>
            <a:t>Changes in skin and hair</a:t>
          </a:r>
        </a:p>
      </dsp:txBody>
      <dsp:txXfrm>
        <a:off x="558466" y="2562193"/>
        <a:ext cx="7288231" cy="612672"/>
      </dsp:txXfrm>
    </dsp:sp>
    <dsp:sp modelId="{42A246E9-103B-45B9-8F19-35AFC6DF2DDB}">
      <dsp:nvSpPr>
        <dsp:cNvPr id="0" name=""/>
        <dsp:cNvSpPr/>
      </dsp:nvSpPr>
      <dsp:spPr>
        <a:xfrm>
          <a:off x="0" y="3911809"/>
          <a:ext cx="10506456"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D00AB-79D5-4AEF-8C50-E46B9808645D}">
      <dsp:nvSpPr>
        <dsp:cNvPr id="0" name=""/>
        <dsp:cNvSpPr/>
      </dsp:nvSpPr>
      <dsp:spPr>
        <a:xfrm>
          <a:off x="525322" y="3572329"/>
          <a:ext cx="7354519"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lvl="0" algn="l" defTabSz="1022350">
            <a:lnSpc>
              <a:spcPct val="90000"/>
            </a:lnSpc>
            <a:spcBef>
              <a:spcPct val="0"/>
            </a:spcBef>
            <a:spcAft>
              <a:spcPct val="35000"/>
            </a:spcAft>
          </a:pPr>
          <a:r>
            <a:rPr lang="en-US" sz="2300" kern="1200"/>
            <a:t>Joint pain</a:t>
          </a:r>
        </a:p>
      </dsp:txBody>
      <dsp:txXfrm>
        <a:off x="558466" y="3605473"/>
        <a:ext cx="7288231" cy="6126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5876-3193-4779-ADED-527FC18F22B7}">
      <dsp:nvSpPr>
        <dsp:cNvPr id="0" name=""/>
        <dsp:cNvSpPr/>
      </dsp:nvSpPr>
      <dsp:spPr>
        <a:xfrm>
          <a:off x="635507" y="0"/>
          <a:ext cx="5541264" cy="5541264"/>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B0AB8-C7C4-4D4E-B6C2-16E255F72055}">
      <dsp:nvSpPr>
        <dsp:cNvPr id="0" name=""/>
        <dsp:cNvSpPr/>
      </dsp:nvSpPr>
      <dsp:spPr>
        <a:xfrm>
          <a:off x="1161928" y="526420"/>
          <a:ext cx="2161092" cy="21610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Vaginal dryness</a:t>
          </a:r>
        </a:p>
        <a:p>
          <a:pPr marL="171450" lvl="1" indent="-171450" algn="l" defTabSz="844550">
            <a:lnSpc>
              <a:spcPct val="90000"/>
            </a:lnSpc>
            <a:spcBef>
              <a:spcPct val="0"/>
            </a:spcBef>
            <a:spcAft>
              <a:spcPct val="15000"/>
            </a:spcAft>
            <a:buChar char="••"/>
          </a:pPr>
          <a:r>
            <a:rPr lang="en-US" sz="1900" kern="1200"/>
            <a:t>Vulvar itching</a:t>
          </a:r>
        </a:p>
      </dsp:txBody>
      <dsp:txXfrm>
        <a:off x="1267424" y="631916"/>
        <a:ext cx="1950100" cy="1950100"/>
      </dsp:txXfrm>
    </dsp:sp>
    <dsp:sp modelId="{749A096D-8B02-4EA5-BDC8-FFAB05DE2759}">
      <dsp:nvSpPr>
        <dsp:cNvPr id="0" name=""/>
        <dsp:cNvSpPr/>
      </dsp:nvSpPr>
      <dsp:spPr>
        <a:xfrm>
          <a:off x="3489258" y="526420"/>
          <a:ext cx="2161092" cy="2161092"/>
        </a:xfrm>
        <a:prstGeom prst="roundRect">
          <a:avLst/>
        </a:prstGeom>
        <a:solidFill>
          <a:schemeClr val="accent5">
            <a:hueOff val="-498925"/>
            <a:satOff val="225"/>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Urinary symptoms </a:t>
          </a:r>
        </a:p>
        <a:p>
          <a:pPr marL="171450" lvl="1" indent="-171450" algn="l" defTabSz="844550">
            <a:lnSpc>
              <a:spcPct val="90000"/>
            </a:lnSpc>
            <a:spcBef>
              <a:spcPct val="0"/>
            </a:spcBef>
            <a:spcAft>
              <a:spcPct val="15000"/>
            </a:spcAft>
            <a:buChar char="••"/>
          </a:pPr>
          <a:r>
            <a:rPr lang="en-US" sz="1900" kern="1200"/>
            <a:t>Burning</a:t>
          </a:r>
        </a:p>
        <a:p>
          <a:pPr marL="171450" lvl="1" indent="-171450" algn="l" defTabSz="844550">
            <a:lnSpc>
              <a:spcPct val="90000"/>
            </a:lnSpc>
            <a:spcBef>
              <a:spcPct val="0"/>
            </a:spcBef>
            <a:spcAft>
              <a:spcPct val="15000"/>
            </a:spcAft>
            <a:buChar char="••"/>
          </a:pPr>
          <a:r>
            <a:rPr lang="en-US" sz="1900" kern="1200"/>
            <a:t>Frequency</a:t>
          </a:r>
        </a:p>
        <a:p>
          <a:pPr marL="171450" lvl="1" indent="-171450" algn="l" defTabSz="844550">
            <a:lnSpc>
              <a:spcPct val="90000"/>
            </a:lnSpc>
            <a:spcBef>
              <a:spcPct val="0"/>
            </a:spcBef>
            <a:spcAft>
              <a:spcPct val="15000"/>
            </a:spcAft>
            <a:buChar char="••"/>
          </a:pPr>
          <a:r>
            <a:rPr lang="en-US" sz="1900" kern="1200"/>
            <a:t>urgency</a:t>
          </a:r>
        </a:p>
      </dsp:txBody>
      <dsp:txXfrm>
        <a:off x="3594754" y="631916"/>
        <a:ext cx="1950100" cy="1950100"/>
      </dsp:txXfrm>
    </dsp:sp>
    <dsp:sp modelId="{FCC0D32F-05FB-4B4C-9D65-A7C82CAE7B1B}">
      <dsp:nvSpPr>
        <dsp:cNvPr id="0" name=""/>
        <dsp:cNvSpPr/>
      </dsp:nvSpPr>
      <dsp:spPr>
        <a:xfrm>
          <a:off x="1161928" y="2853750"/>
          <a:ext cx="2161092" cy="2161092"/>
        </a:xfrm>
        <a:prstGeom prst="roundRect">
          <a:avLst/>
        </a:prstGeom>
        <a:solidFill>
          <a:schemeClr val="accent5">
            <a:hueOff val="-997850"/>
            <a:satOff val="44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UTI</a:t>
          </a:r>
        </a:p>
      </dsp:txBody>
      <dsp:txXfrm>
        <a:off x="1267424" y="2959246"/>
        <a:ext cx="1950100" cy="1950100"/>
      </dsp:txXfrm>
    </dsp:sp>
    <dsp:sp modelId="{894AA33D-AC64-4617-A1D7-76501A0BD07F}">
      <dsp:nvSpPr>
        <dsp:cNvPr id="0" name=""/>
        <dsp:cNvSpPr/>
      </dsp:nvSpPr>
      <dsp:spPr>
        <a:xfrm>
          <a:off x="3489258" y="2853750"/>
          <a:ext cx="2161092" cy="2161092"/>
        </a:xfrm>
        <a:prstGeom prst="round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dysparuenia</a:t>
          </a:r>
        </a:p>
      </dsp:txBody>
      <dsp:txXfrm>
        <a:off x="3594754" y="2959246"/>
        <a:ext cx="1950100" cy="19501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A6432-42E3-470D-9058-808FF05BB41B}">
      <dsp:nvSpPr>
        <dsp:cNvPr id="0" name=""/>
        <dsp:cNvSpPr/>
      </dsp:nvSpPr>
      <dsp:spPr>
        <a:xfrm>
          <a:off x="0" y="0"/>
          <a:ext cx="745236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51C0A-1171-4CA7-8026-5DCB4E0603EE}">
      <dsp:nvSpPr>
        <dsp:cNvPr id="0" name=""/>
        <dsp:cNvSpPr/>
      </dsp:nvSpPr>
      <dsp:spPr>
        <a:xfrm>
          <a:off x="0" y="0"/>
          <a:ext cx="7452360" cy="272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a:t>Since WHI study in 2002 there has been an 84% reduction in HRT  </a:t>
          </a:r>
        </a:p>
      </dsp:txBody>
      <dsp:txXfrm>
        <a:off x="0" y="0"/>
        <a:ext cx="7452360" cy="2729853"/>
      </dsp:txXfrm>
    </dsp:sp>
    <dsp:sp modelId="{FBB9FA4E-69D7-4435-8799-8A6EEB0BAE68}">
      <dsp:nvSpPr>
        <dsp:cNvPr id="0" name=""/>
        <dsp:cNvSpPr/>
      </dsp:nvSpPr>
      <dsp:spPr>
        <a:xfrm>
          <a:off x="0" y="2729853"/>
          <a:ext cx="7452360" cy="0"/>
        </a:xfrm>
        <a:prstGeom prst="line">
          <a:avLst/>
        </a:prstGeom>
        <a:solidFill>
          <a:schemeClr val="accent5">
            <a:hueOff val="-1496776"/>
            <a:satOff val="674"/>
            <a:lumOff val="-7057"/>
            <a:alphaOff val="0"/>
          </a:schemeClr>
        </a:solidFill>
        <a:ln w="12700" cap="flat" cmpd="sng" algn="ctr">
          <a:solidFill>
            <a:schemeClr val="accent5">
              <a:hueOff val="-1496776"/>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222E8-9847-4FAE-9FFC-983EB2E4E6EF}">
      <dsp:nvSpPr>
        <dsp:cNvPr id="0" name=""/>
        <dsp:cNvSpPr/>
      </dsp:nvSpPr>
      <dsp:spPr>
        <a:xfrm>
          <a:off x="0" y="2729853"/>
          <a:ext cx="7452360" cy="272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a:t>Subsequent analyses showed that </a:t>
          </a:r>
          <a:r>
            <a:rPr lang="en-US" sz="3500" kern="1200" dirty="0">
              <a:latin typeface="Neue Haas Grotesk Text Pro"/>
            </a:rPr>
            <a:t>HRT</a:t>
          </a:r>
          <a:r>
            <a:rPr lang="en-US" sz="3500" kern="1200" dirty="0"/>
            <a:t> is safe and effective in the appropriate patient however we have not seen an increase in treatment</a:t>
          </a:r>
        </a:p>
      </dsp:txBody>
      <dsp:txXfrm>
        <a:off x="0" y="2729853"/>
        <a:ext cx="7452360" cy="27298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A9B3B-902E-42BB-8F11-E5B45D727E61}">
      <dsp:nvSpPr>
        <dsp:cNvPr id="0" name=""/>
        <dsp:cNvSpPr/>
      </dsp:nvSpPr>
      <dsp:spPr>
        <a:xfrm>
          <a:off x="0" y="246389"/>
          <a:ext cx="6364224"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May increase risks blood clots</a:t>
          </a:r>
        </a:p>
      </dsp:txBody>
      <dsp:txXfrm>
        <a:off x="32967" y="279356"/>
        <a:ext cx="6298290" cy="609393"/>
      </dsp:txXfrm>
    </dsp:sp>
    <dsp:sp modelId="{EFB30F78-E891-4842-8280-6387E477C982}">
      <dsp:nvSpPr>
        <dsp:cNvPr id="0" name=""/>
        <dsp:cNvSpPr/>
      </dsp:nvSpPr>
      <dsp:spPr>
        <a:xfrm>
          <a:off x="0" y="970676"/>
          <a:ext cx="6364224" cy="6753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heart attacks</a:t>
          </a:r>
        </a:p>
      </dsp:txBody>
      <dsp:txXfrm>
        <a:off x="32967" y="1003643"/>
        <a:ext cx="6298290" cy="609393"/>
      </dsp:txXfrm>
    </dsp:sp>
    <dsp:sp modelId="{EADBF5BB-51D1-4E2E-BD88-B64AEB28EA9B}">
      <dsp:nvSpPr>
        <dsp:cNvPr id="0" name=""/>
        <dsp:cNvSpPr/>
      </dsp:nvSpPr>
      <dsp:spPr>
        <a:xfrm>
          <a:off x="0" y="1694964"/>
          <a:ext cx="6364224" cy="6753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Strokes</a:t>
          </a:r>
        </a:p>
      </dsp:txBody>
      <dsp:txXfrm>
        <a:off x="32967" y="1727931"/>
        <a:ext cx="6298290" cy="609393"/>
      </dsp:txXfrm>
    </dsp:sp>
    <dsp:sp modelId="{68DF93C1-158C-45FF-B27B-6B7905F9763B}">
      <dsp:nvSpPr>
        <dsp:cNvPr id="0" name=""/>
        <dsp:cNvSpPr/>
      </dsp:nvSpPr>
      <dsp:spPr>
        <a:xfrm>
          <a:off x="0" y="2419252"/>
          <a:ext cx="6364224" cy="6753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breast cancer</a:t>
          </a:r>
        </a:p>
      </dsp:txBody>
      <dsp:txXfrm>
        <a:off x="32967" y="2452219"/>
        <a:ext cx="6298290" cy="609393"/>
      </dsp:txXfrm>
    </dsp:sp>
    <dsp:sp modelId="{8BD31BEE-8CE6-45C4-8ECB-4B1A9132654F}">
      <dsp:nvSpPr>
        <dsp:cNvPr id="0" name=""/>
        <dsp:cNvSpPr/>
      </dsp:nvSpPr>
      <dsp:spPr>
        <a:xfrm>
          <a:off x="0" y="3143539"/>
          <a:ext cx="6364224" cy="6753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gall bladder disease</a:t>
          </a:r>
        </a:p>
      </dsp:txBody>
      <dsp:txXfrm>
        <a:off x="32967" y="3176506"/>
        <a:ext cx="6298290" cy="609393"/>
      </dsp:txXfrm>
    </dsp:sp>
    <dsp:sp modelId="{E91B3097-54C2-41C8-B62D-D995D1F1EC3D}">
      <dsp:nvSpPr>
        <dsp:cNvPr id="0" name=""/>
        <dsp:cNvSpPr/>
      </dsp:nvSpPr>
      <dsp:spPr>
        <a:xfrm>
          <a:off x="0" y="3867827"/>
          <a:ext cx="6364224"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For a woman with a uterus, estrogen increases the chance of getting endometrial cancer, Adding progestin lowers this risk.</a:t>
          </a:r>
        </a:p>
      </dsp:txBody>
      <dsp:txXfrm>
        <a:off x="32967" y="3900794"/>
        <a:ext cx="6298290" cy="609393"/>
      </dsp:txXfrm>
    </dsp:sp>
    <dsp:sp modelId="{A9C49B5B-2778-411E-ABC5-5F6C50FCE3D6}">
      <dsp:nvSpPr>
        <dsp:cNvPr id="0" name=""/>
        <dsp:cNvSpPr/>
      </dsp:nvSpPr>
      <dsp:spPr>
        <a:xfrm>
          <a:off x="0" y="4592115"/>
          <a:ext cx="6364224" cy="6753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DO NOT give unopposed estrogen in women with uterus</a:t>
          </a:r>
        </a:p>
      </dsp:txBody>
      <dsp:txXfrm>
        <a:off x="32967" y="4625082"/>
        <a:ext cx="6298290" cy="6093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0742F-8011-4098-9534-5A0B8B0E0BE2}">
      <dsp:nvSpPr>
        <dsp:cNvPr id="0" name=""/>
        <dsp:cNvSpPr/>
      </dsp:nvSpPr>
      <dsp:spPr>
        <a:xfrm>
          <a:off x="0" y="0"/>
          <a:ext cx="5091379" cy="12130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Hormone therapy is recommended as first line therapy for relief of moderate to severe VMS. </a:t>
          </a:r>
        </a:p>
      </dsp:txBody>
      <dsp:txXfrm>
        <a:off x="35529" y="35529"/>
        <a:ext cx="3679908" cy="1141985"/>
      </dsp:txXfrm>
    </dsp:sp>
    <dsp:sp modelId="{1E79C9BA-8516-4E3D-A0C9-419AAC8B1BE3}">
      <dsp:nvSpPr>
        <dsp:cNvPr id="0" name=""/>
        <dsp:cNvSpPr/>
      </dsp:nvSpPr>
      <dsp:spPr>
        <a:xfrm>
          <a:off x="426403" y="1433596"/>
          <a:ext cx="5091379" cy="1213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Most effective treatment for VMS and GSM</a:t>
          </a:r>
        </a:p>
      </dsp:txBody>
      <dsp:txXfrm>
        <a:off x="461932" y="1469125"/>
        <a:ext cx="3805440" cy="1141985"/>
      </dsp:txXfrm>
    </dsp:sp>
    <dsp:sp modelId="{B3082410-CC4D-411F-AD04-D03CDFEE17B8}">
      <dsp:nvSpPr>
        <dsp:cNvPr id="0" name=""/>
        <dsp:cNvSpPr/>
      </dsp:nvSpPr>
      <dsp:spPr>
        <a:xfrm>
          <a:off x="846441" y="2867192"/>
          <a:ext cx="5091379" cy="12130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Risks differ for women and taking an individualized approach is recommended</a:t>
          </a:r>
        </a:p>
      </dsp:txBody>
      <dsp:txXfrm>
        <a:off x="881970" y="2902721"/>
        <a:ext cx="3811804" cy="1141985"/>
      </dsp:txXfrm>
    </dsp:sp>
    <dsp:sp modelId="{993DBDEC-5A93-48C0-A559-9955C90AA696}">
      <dsp:nvSpPr>
        <dsp:cNvPr id="0" name=""/>
        <dsp:cNvSpPr/>
      </dsp:nvSpPr>
      <dsp:spPr>
        <a:xfrm>
          <a:off x="1272844" y="4300788"/>
          <a:ext cx="5091379" cy="12130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Risks are less favorable for women who start HR 10-20 yrs after menopause</a:t>
          </a:r>
        </a:p>
      </dsp:txBody>
      <dsp:txXfrm>
        <a:off x="1308373" y="4336317"/>
        <a:ext cx="3805440" cy="1141985"/>
      </dsp:txXfrm>
    </dsp:sp>
    <dsp:sp modelId="{8DDF88A5-E969-4C80-B60B-B82014498565}">
      <dsp:nvSpPr>
        <dsp:cNvPr id="0" name=""/>
        <dsp:cNvSpPr/>
      </dsp:nvSpPr>
      <dsp:spPr>
        <a:xfrm>
          <a:off x="4302901" y="929080"/>
          <a:ext cx="788477" cy="78847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4480308" y="929080"/>
        <a:ext cx="433663" cy="593329"/>
      </dsp:txXfrm>
    </dsp:sp>
    <dsp:sp modelId="{74E08F38-F700-43B4-94A8-A6AFA5974DA9}">
      <dsp:nvSpPr>
        <dsp:cNvPr id="0" name=""/>
        <dsp:cNvSpPr/>
      </dsp:nvSpPr>
      <dsp:spPr>
        <a:xfrm>
          <a:off x="4729304" y="2362677"/>
          <a:ext cx="788477" cy="78847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4906711" y="2362677"/>
        <a:ext cx="433663" cy="593329"/>
      </dsp:txXfrm>
    </dsp:sp>
    <dsp:sp modelId="{A1EE5AB8-E260-4635-BDE6-51C00FFF4041}">
      <dsp:nvSpPr>
        <dsp:cNvPr id="0" name=""/>
        <dsp:cNvSpPr/>
      </dsp:nvSpPr>
      <dsp:spPr>
        <a:xfrm>
          <a:off x="5149343" y="3796273"/>
          <a:ext cx="788477" cy="78847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5326750" y="3796273"/>
        <a:ext cx="433663" cy="5933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C76CF-B7E0-4739-AAF9-D471B4784B89}">
      <dsp:nvSpPr>
        <dsp:cNvPr id="0" name=""/>
        <dsp:cNvSpPr/>
      </dsp:nvSpPr>
      <dsp:spPr>
        <a:xfrm>
          <a:off x="0" y="4278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Various hormone therapy preparations have comparable high efficacy for relieving VMS</a:t>
          </a:r>
        </a:p>
      </dsp:txBody>
      <dsp:txXfrm>
        <a:off x="0" y="42780"/>
        <a:ext cx="3286125" cy="1971675"/>
      </dsp:txXfrm>
    </dsp:sp>
    <dsp:sp modelId="{4E2064A1-AAA9-4C1B-8FE1-CCCBE1CA9E4A}">
      <dsp:nvSpPr>
        <dsp:cNvPr id="0" name=""/>
        <dsp:cNvSpPr/>
      </dsp:nvSpPr>
      <dsp:spPr>
        <a:xfrm>
          <a:off x="3614737" y="4278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Neue Haas Grotesk Text Pro"/>
            </a:rPr>
            <a:t>Appropriate</a:t>
          </a:r>
          <a:r>
            <a:rPr lang="en-US" sz="1900" kern="1200" dirty="0"/>
            <a:t> administration of progestogen is needed to counter the proliferative effects of systemic estrogen on the endometrium.</a:t>
          </a:r>
        </a:p>
      </dsp:txBody>
      <dsp:txXfrm>
        <a:off x="3614737" y="42780"/>
        <a:ext cx="3286125" cy="1971675"/>
      </dsp:txXfrm>
    </dsp:sp>
    <dsp:sp modelId="{DAAE0B43-55F4-4699-BA4E-3D19FBA8C6E5}">
      <dsp:nvSpPr>
        <dsp:cNvPr id="0" name=""/>
        <dsp:cNvSpPr/>
      </dsp:nvSpPr>
      <dsp:spPr>
        <a:xfrm>
          <a:off x="7229475" y="4278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The absolute risks are reduced for all-cause mortality, fracture, diabetes mellitus, and breast cancer in women aged younger than 60 years </a:t>
          </a:r>
        </a:p>
      </dsp:txBody>
      <dsp:txXfrm>
        <a:off x="7229475" y="42780"/>
        <a:ext cx="3286125" cy="1971675"/>
      </dsp:txXfrm>
    </dsp:sp>
    <dsp:sp modelId="{FF832474-8BF1-45AD-A35E-78F7A8F1609C}">
      <dsp:nvSpPr>
        <dsp:cNvPr id="0" name=""/>
        <dsp:cNvSpPr/>
      </dsp:nvSpPr>
      <dsp:spPr>
        <a:xfrm>
          <a:off x="0" y="2343068"/>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Hormone therapy reduces fracture risk in healthy postmenopausal women.</a:t>
          </a:r>
        </a:p>
      </dsp:txBody>
      <dsp:txXfrm>
        <a:off x="0" y="2343068"/>
        <a:ext cx="3286125" cy="1971675"/>
      </dsp:txXfrm>
    </dsp:sp>
    <dsp:sp modelId="{4098B17C-F8D4-4567-B75E-40FE38D2ADCA}">
      <dsp:nvSpPr>
        <dsp:cNvPr id="0" name=""/>
        <dsp:cNvSpPr/>
      </dsp:nvSpPr>
      <dsp:spPr>
        <a:xfrm>
          <a:off x="3614737" y="2343068"/>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Women in the WHI and other studies have less joint pain or stiffness with hormone therapy compared with placebo</a:t>
          </a:r>
        </a:p>
      </dsp:txBody>
      <dsp:txXfrm>
        <a:off x="3614737" y="2343068"/>
        <a:ext cx="3286125" cy="1971675"/>
      </dsp:txXfrm>
    </dsp:sp>
    <dsp:sp modelId="{0F4D2F38-225C-41F2-9B1B-3DFDDBEF6A9B}">
      <dsp:nvSpPr>
        <dsp:cNvPr id="0" name=""/>
        <dsp:cNvSpPr/>
      </dsp:nvSpPr>
      <dsp:spPr>
        <a:xfrm>
          <a:off x="7229475" y="2343068"/>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Hormone therapy significantly reduces the diagnosis of new-onset type 2 DM, but it is not government approved for this indication.</a:t>
          </a:r>
        </a:p>
      </dsp:txBody>
      <dsp:txXfrm>
        <a:off x="7229475" y="2343068"/>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CEA2B-EBAD-4715-818F-79F6C8D4333A}">
      <dsp:nvSpPr>
        <dsp:cNvPr id="0" name=""/>
        <dsp:cNvSpPr/>
      </dsp:nvSpPr>
      <dsp:spPr>
        <a:xfrm>
          <a:off x="0" y="2214"/>
          <a:ext cx="3782324" cy="14616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a:t>Is a normal physiological event </a:t>
          </a:r>
        </a:p>
      </dsp:txBody>
      <dsp:txXfrm>
        <a:off x="71350" y="73564"/>
        <a:ext cx="3639624" cy="1318911"/>
      </dsp:txXfrm>
    </dsp:sp>
    <dsp:sp modelId="{C6DD85C4-D28B-4161-951E-BE196B73A4DD}">
      <dsp:nvSpPr>
        <dsp:cNvPr id="0" name=""/>
        <dsp:cNvSpPr/>
      </dsp:nvSpPr>
      <dsp:spPr>
        <a:xfrm rot="5400000">
          <a:off x="6559745" y="-1094353"/>
          <a:ext cx="1169289" cy="672413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There are some associations between age of menopause and certain demographics, health and genetic factors </a:t>
          </a:r>
        </a:p>
      </dsp:txBody>
      <dsp:txXfrm rot="-5400000">
        <a:off x="3782324" y="1740148"/>
        <a:ext cx="6667051" cy="1055129"/>
      </dsp:txXfrm>
    </dsp:sp>
    <dsp:sp modelId="{7D03E282-CBD3-4C93-8BAF-810D733F85C9}">
      <dsp:nvSpPr>
        <dsp:cNvPr id="0" name=""/>
        <dsp:cNvSpPr/>
      </dsp:nvSpPr>
      <dsp:spPr>
        <a:xfrm>
          <a:off x="0" y="1536906"/>
          <a:ext cx="3782324" cy="1461611"/>
        </a:xfrm>
        <a:prstGeom prst="roundRect">
          <a:avLst/>
        </a:prstGeom>
        <a:solidFill>
          <a:schemeClr val="accent5">
            <a:hueOff val="-748388"/>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a:t>Not possible to predict when a woman will experience menopause</a:t>
          </a:r>
        </a:p>
      </dsp:txBody>
      <dsp:txXfrm>
        <a:off x="71350" y="1608256"/>
        <a:ext cx="3639624" cy="1318911"/>
      </dsp:txXfrm>
    </dsp:sp>
    <dsp:sp modelId="{957030A8-212C-4CB0-97A5-54AD2170596C}">
      <dsp:nvSpPr>
        <dsp:cNvPr id="0" name=""/>
        <dsp:cNvSpPr/>
      </dsp:nvSpPr>
      <dsp:spPr>
        <a:xfrm>
          <a:off x="0" y="3071598"/>
          <a:ext cx="3782324" cy="1461611"/>
        </a:xfrm>
        <a:prstGeom prst="round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a:t>Estrogen levels decline until they stabilize around 2 years after LMP </a:t>
          </a:r>
        </a:p>
      </dsp:txBody>
      <dsp:txXfrm>
        <a:off x="71350" y="3142948"/>
        <a:ext cx="3639624" cy="13189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C3A8C-3105-4EE2-AF7E-D8948688EB7E}">
      <dsp:nvSpPr>
        <dsp:cNvPr id="0" name=""/>
        <dsp:cNvSpPr/>
      </dsp:nvSpPr>
      <dsp:spPr>
        <a:xfrm>
          <a:off x="0" y="3344446"/>
          <a:ext cx="6812280" cy="21943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a:t>The risk of breast cancer related to hormone therapy use is low, with estimates indicating a rare occurrence </a:t>
          </a:r>
        </a:p>
      </dsp:txBody>
      <dsp:txXfrm>
        <a:off x="0" y="3344446"/>
        <a:ext cx="6812280" cy="1184932"/>
      </dsp:txXfrm>
    </dsp:sp>
    <dsp:sp modelId="{21C7D2F8-878E-400E-B1A2-A6F05F9891CA}">
      <dsp:nvSpPr>
        <dsp:cNvPr id="0" name=""/>
        <dsp:cNvSpPr/>
      </dsp:nvSpPr>
      <dsp:spPr>
        <a:xfrm>
          <a:off x="0" y="4485492"/>
          <a:ext cx="6812280" cy="1009386"/>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kern="1200"/>
            <a:t>(less than one additional case per 1,000 women per year of hormone therapy use or three additional cases per 1,000 women when used for 5 years)</a:t>
          </a:r>
        </a:p>
      </dsp:txBody>
      <dsp:txXfrm>
        <a:off x="0" y="4485492"/>
        <a:ext cx="6812280" cy="1009386"/>
      </dsp:txXfrm>
    </dsp:sp>
    <dsp:sp modelId="{19E3E1ED-41F8-4DA8-8D2C-2EAA7AA9295C}">
      <dsp:nvSpPr>
        <dsp:cNvPr id="0" name=""/>
        <dsp:cNvSpPr/>
      </dsp:nvSpPr>
      <dsp:spPr>
        <a:xfrm rot="10800000">
          <a:off x="0" y="2498"/>
          <a:ext cx="6812280" cy="337486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a:t>For healthy symptomatic women aged younger than 60 years or within 10 years of menopause onset, the favorable effects of hormone therapy on CHD and all-cause mortality should be considered against potential rare increases in risks of breast cancer, VTE, and stroke.</a:t>
          </a:r>
        </a:p>
      </dsp:txBody>
      <dsp:txXfrm rot="10800000">
        <a:off x="0" y="2498"/>
        <a:ext cx="6812280" cy="21928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6F552-17C5-430C-A8AC-20606929796B}">
      <dsp:nvSpPr>
        <dsp:cNvPr id="0" name=""/>
        <dsp:cNvSpPr/>
      </dsp:nvSpPr>
      <dsp:spPr>
        <a:xfrm>
          <a:off x="1282" y="767156"/>
          <a:ext cx="5001852" cy="30011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N-46 POSTMENOPAUSAL women with DM, insulin resistance dx. HOMA-IR to evaluate IR. </a:t>
          </a:r>
        </a:p>
      </dsp:txBody>
      <dsp:txXfrm>
        <a:off x="1282" y="767156"/>
        <a:ext cx="5001852" cy="3001111"/>
      </dsp:txXfrm>
    </dsp:sp>
    <dsp:sp modelId="{F49CB38D-7EDC-4E6D-8FF8-90E594785E28}">
      <dsp:nvSpPr>
        <dsp:cNvPr id="0" name=""/>
        <dsp:cNvSpPr/>
      </dsp:nvSpPr>
      <dsp:spPr>
        <a:xfrm>
          <a:off x="5503320" y="767156"/>
          <a:ext cx="5001852" cy="3001111"/>
        </a:xfrm>
        <a:prstGeom prst="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results show that women taking oral HRT are more insulin sensitive than non-hormone users. </a:t>
          </a:r>
          <a:br>
            <a:rPr lang="en-US" sz="3200" kern="1200"/>
          </a:br>
          <a:endParaRPr lang="en-US" sz="3200" kern="1200"/>
        </a:p>
      </dsp:txBody>
      <dsp:txXfrm>
        <a:off x="5503320" y="767156"/>
        <a:ext cx="5001852" cy="300111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E78E-0AAC-48DE-94F6-7E74745C5DFA}">
      <dsp:nvSpPr>
        <dsp:cNvPr id="0" name=""/>
        <dsp:cNvSpPr/>
      </dsp:nvSpPr>
      <dsp:spPr>
        <a:xfrm>
          <a:off x="635507" y="0"/>
          <a:ext cx="5541264" cy="554126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7806A-714A-4D9E-9845-2A36D3966A70}">
      <dsp:nvSpPr>
        <dsp:cNvPr id="0" name=""/>
        <dsp:cNvSpPr/>
      </dsp:nvSpPr>
      <dsp:spPr>
        <a:xfrm>
          <a:off x="1161928" y="526420"/>
          <a:ext cx="2161092" cy="2161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Long history of use for balancing estrogen and progesterone levels in individuals to support menopause</a:t>
          </a:r>
        </a:p>
      </dsp:txBody>
      <dsp:txXfrm>
        <a:off x="1267424" y="631916"/>
        <a:ext cx="1950100" cy="1950100"/>
      </dsp:txXfrm>
    </dsp:sp>
    <dsp:sp modelId="{4A049F4C-8045-4DA0-815E-F2DB83797614}">
      <dsp:nvSpPr>
        <dsp:cNvPr id="0" name=""/>
        <dsp:cNvSpPr/>
      </dsp:nvSpPr>
      <dsp:spPr>
        <a:xfrm>
          <a:off x="3489258" y="526420"/>
          <a:ext cx="2161092" cy="216109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180-200mg 1-2x/day</a:t>
          </a:r>
        </a:p>
      </dsp:txBody>
      <dsp:txXfrm>
        <a:off x="3594754" y="631916"/>
        <a:ext cx="1950100" cy="1950100"/>
      </dsp:txXfrm>
    </dsp:sp>
    <dsp:sp modelId="{F5BEE7FB-C1A2-480E-BE04-FC824894646D}">
      <dsp:nvSpPr>
        <dsp:cNvPr id="0" name=""/>
        <dsp:cNvSpPr/>
      </dsp:nvSpPr>
      <dsp:spPr>
        <a:xfrm>
          <a:off x="1161928" y="2853750"/>
          <a:ext cx="2161092" cy="21610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Takes 8-12 weeks to fully know if working</a:t>
          </a:r>
        </a:p>
      </dsp:txBody>
      <dsp:txXfrm>
        <a:off x="1267424" y="2959246"/>
        <a:ext cx="1950100" cy="1950100"/>
      </dsp:txXfrm>
    </dsp:sp>
    <dsp:sp modelId="{4A740F8F-4A84-4DB4-9F70-D9574185522D}">
      <dsp:nvSpPr>
        <dsp:cNvPr id="0" name=""/>
        <dsp:cNvSpPr/>
      </dsp:nvSpPr>
      <dsp:spPr>
        <a:xfrm>
          <a:off x="3489258" y="2853750"/>
          <a:ext cx="2161092" cy="21610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d/c if worsening depression</a:t>
          </a:r>
        </a:p>
      </dsp:txBody>
      <dsp:txXfrm>
        <a:off x="3594754" y="2959246"/>
        <a:ext cx="1950100" cy="19501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B4EFC-0DF7-4106-BE53-58B55A0F2903}">
      <dsp:nvSpPr>
        <dsp:cNvPr id="0" name=""/>
        <dsp:cNvSpPr/>
      </dsp:nvSpPr>
      <dsp:spPr>
        <a:xfrm>
          <a:off x="0" y="0"/>
          <a:ext cx="8412480" cy="9586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Derived from the primary plant indole found in cruciferous vegetables, indole-3-carbinol</a:t>
          </a:r>
        </a:p>
      </dsp:txBody>
      <dsp:txXfrm>
        <a:off x="28078" y="28078"/>
        <a:ext cx="7297009" cy="902499"/>
      </dsp:txXfrm>
    </dsp:sp>
    <dsp:sp modelId="{28705B68-2466-43EB-BD04-9380843318E9}">
      <dsp:nvSpPr>
        <dsp:cNvPr id="0" name=""/>
        <dsp:cNvSpPr/>
      </dsp:nvSpPr>
      <dsp:spPr>
        <a:xfrm>
          <a:off x="704545" y="1132956"/>
          <a:ext cx="8412480" cy="95865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DIM supports the expression of the enzyme CYP1A1 over other enzymes in the CYP family, which play a role in estrogen metabolism.</a:t>
          </a:r>
        </a:p>
      </dsp:txBody>
      <dsp:txXfrm>
        <a:off x="732623" y="1161034"/>
        <a:ext cx="7028652" cy="902499"/>
      </dsp:txXfrm>
    </dsp:sp>
    <dsp:sp modelId="{398E8E75-84C6-4EDE-802F-736B1B3DAB9D}">
      <dsp:nvSpPr>
        <dsp:cNvPr id="0" name=""/>
        <dsp:cNvSpPr/>
      </dsp:nvSpPr>
      <dsp:spPr>
        <a:xfrm>
          <a:off x="1398574" y="2265912"/>
          <a:ext cx="8412480" cy="9586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1 year's supplementation with DIM 100 mg × 1/day in BRCA carriers was associated with a significant decline in</a:t>
          </a:r>
          <a:r>
            <a:rPr lang="en-US" sz="1800" kern="1200" dirty="0">
              <a:latin typeface="Neue Haas Grotesk Text Pro"/>
            </a:rPr>
            <a:t> </a:t>
          </a:r>
          <a:r>
            <a:rPr lang="en-US" sz="1800" kern="1200" dirty="0" err="1">
              <a:latin typeface="Neue Haas Grotesk Text Pro"/>
            </a:rPr>
            <a:t>fibroglandular</a:t>
          </a:r>
          <a:r>
            <a:rPr lang="en-US" sz="1800" kern="1200" dirty="0">
              <a:latin typeface="Neue Haas Grotesk Text Pro"/>
            </a:rPr>
            <a:t> breast tissue</a:t>
          </a:r>
          <a:r>
            <a:rPr lang="en-US" sz="1800" kern="1200" dirty="0"/>
            <a:t> </a:t>
          </a:r>
          <a:r>
            <a:rPr lang="en-US" sz="1800" kern="1200" dirty="0">
              <a:latin typeface="Neue Haas Grotesk Text Pro"/>
            </a:rPr>
            <a:t>on</a:t>
          </a:r>
          <a:r>
            <a:rPr lang="en-US" sz="1800" kern="1200" dirty="0"/>
            <a:t> MRI.</a:t>
          </a:r>
        </a:p>
      </dsp:txBody>
      <dsp:txXfrm>
        <a:off x="1426652" y="2293990"/>
        <a:ext cx="7039168" cy="902499"/>
      </dsp:txXfrm>
    </dsp:sp>
    <dsp:sp modelId="{D884907B-ECD4-4F89-BA4D-736F835A04B0}">
      <dsp:nvSpPr>
        <dsp:cNvPr id="0" name=""/>
        <dsp:cNvSpPr/>
      </dsp:nvSpPr>
      <dsp:spPr>
        <a:xfrm>
          <a:off x="2103119" y="3398868"/>
          <a:ext cx="8412480" cy="9586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100-200 mg/day</a:t>
          </a:r>
        </a:p>
      </dsp:txBody>
      <dsp:txXfrm>
        <a:off x="2131197" y="3426946"/>
        <a:ext cx="7028652" cy="902499"/>
      </dsp:txXfrm>
    </dsp:sp>
    <dsp:sp modelId="{3B247F53-17CC-4B1B-BFE2-A474F956C72A}">
      <dsp:nvSpPr>
        <dsp:cNvPr id="0" name=""/>
        <dsp:cNvSpPr/>
      </dsp:nvSpPr>
      <dsp:spPr>
        <a:xfrm>
          <a:off x="7789354" y="734242"/>
          <a:ext cx="623125" cy="62312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7929557" y="734242"/>
        <a:ext cx="342719" cy="468902"/>
      </dsp:txXfrm>
    </dsp:sp>
    <dsp:sp modelId="{8CD622CA-ABE2-43AF-B283-973A91657752}">
      <dsp:nvSpPr>
        <dsp:cNvPr id="0" name=""/>
        <dsp:cNvSpPr/>
      </dsp:nvSpPr>
      <dsp:spPr>
        <a:xfrm>
          <a:off x="8493899" y="1867199"/>
          <a:ext cx="623125" cy="62312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8634102" y="1867199"/>
        <a:ext cx="342719" cy="468902"/>
      </dsp:txXfrm>
    </dsp:sp>
    <dsp:sp modelId="{7AB7433E-3174-402F-842D-3F1C8468C9C2}">
      <dsp:nvSpPr>
        <dsp:cNvPr id="0" name=""/>
        <dsp:cNvSpPr/>
      </dsp:nvSpPr>
      <dsp:spPr>
        <a:xfrm>
          <a:off x="9187928" y="3000155"/>
          <a:ext cx="623125" cy="62312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9328131" y="3000155"/>
        <a:ext cx="342719" cy="46890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AD90-D2B4-4142-AA9C-625B38436465}">
      <dsp:nvSpPr>
        <dsp:cNvPr id="0" name=""/>
        <dsp:cNvSpPr/>
      </dsp:nvSpPr>
      <dsp:spPr>
        <a:xfrm>
          <a:off x="2036551" y="2759"/>
          <a:ext cx="2291120" cy="1327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a:t>Hot flashes, night sweats</a:t>
          </a:r>
        </a:p>
      </dsp:txBody>
      <dsp:txXfrm>
        <a:off x="2101345" y="67553"/>
        <a:ext cx="2161532" cy="1197716"/>
      </dsp:txXfrm>
    </dsp:sp>
    <dsp:sp modelId="{D70F28D4-E4E5-4014-8CF8-D9AB95614545}">
      <dsp:nvSpPr>
        <dsp:cNvPr id="0" name=""/>
        <dsp:cNvSpPr/>
      </dsp:nvSpPr>
      <dsp:spPr>
        <a:xfrm>
          <a:off x="2036551" y="1396429"/>
          <a:ext cx="2291120" cy="13273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a:t>Complex dosing best to use product and follow dosing instructions</a:t>
          </a:r>
        </a:p>
      </dsp:txBody>
      <dsp:txXfrm>
        <a:off x="2101345" y="1461223"/>
        <a:ext cx="2161532" cy="1197716"/>
      </dsp:txXfrm>
    </dsp:sp>
    <dsp:sp modelId="{CE19BA6A-11A3-4F8E-9DAC-09983AEE587C}">
      <dsp:nvSpPr>
        <dsp:cNvPr id="0" name=""/>
        <dsp:cNvSpPr/>
      </dsp:nvSpPr>
      <dsp:spPr>
        <a:xfrm>
          <a:off x="2036551" y="2790098"/>
          <a:ext cx="2291120" cy="13273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a:t>Avoid if E+ CA</a:t>
          </a:r>
        </a:p>
      </dsp:txBody>
      <dsp:txXfrm>
        <a:off x="2101345" y="2854892"/>
        <a:ext cx="2161532" cy="1197716"/>
      </dsp:txXfrm>
    </dsp:sp>
    <dsp:sp modelId="{89ECE674-CE11-4646-9E14-4130EB48BFFA}">
      <dsp:nvSpPr>
        <dsp:cNvPr id="0" name=""/>
        <dsp:cNvSpPr/>
      </dsp:nvSpPr>
      <dsp:spPr>
        <a:xfrm>
          <a:off x="2036551" y="4183768"/>
          <a:ext cx="2291120" cy="1327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a:t>has been used in Germany for more than 20 years</a:t>
          </a:r>
        </a:p>
      </dsp:txBody>
      <dsp:txXfrm>
        <a:off x="2101345" y="4248562"/>
        <a:ext cx="2161532" cy="11977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F832B-325B-43F4-9D16-71EB669BDCB2}">
      <dsp:nvSpPr>
        <dsp:cNvPr id="0" name=""/>
        <dsp:cNvSpPr/>
      </dsp:nvSpPr>
      <dsp:spPr>
        <a:xfrm>
          <a:off x="1324282" y="2692"/>
          <a:ext cx="3715659" cy="10015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influences postmenopausal symptoms like hot flashes and vaginal changes.  </a:t>
          </a:r>
        </a:p>
      </dsp:txBody>
      <dsp:txXfrm>
        <a:off x="1353616" y="32026"/>
        <a:ext cx="3656991" cy="942867"/>
      </dsp:txXfrm>
    </dsp:sp>
    <dsp:sp modelId="{2C2E6521-EA33-43B1-B2BF-3CA440DB3A77}">
      <dsp:nvSpPr>
        <dsp:cNvPr id="0" name=""/>
        <dsp:cNvSpPr/>
      </dsp:nvSpPr>
      <dsp:spPr>
        <a:xfrm rot="5400000">
          <a:off x="2994324" y="1029266"/>
          <a:ext cx="375575" cy="4506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046904" y="1066824"/>
        <a:ext cx="270415" cy="262903"/>
      </dsp:txXfrm>
    </dsp:sp>
    <dsp:sp modelId="{3E4C915F-1ACA-43DC-84FE-69321533EA19}">
      <dsp:nvSpPr>
        <dsp:cNvPr id="0" name=""/>
        <dsp:cNvSpPr/>
      </dsp:nvSpPr>
      <dsp:spPr>
        <a:xfrm>
          <a:off x="1324282" y="1504996"/>
          <a:ext cx="3715659" cy="1001535"/>
        </a:xfrm>
        <a:prstGeom prst="roundRect">
          <a:avLst>
            <a:gd name="adj" fmla="val 10000"/>
          </a:avLst>
        </a:prstGeom>
        <a:solidFill>
          <a:schemeClr val="accent5">
            <a:hueOff val="-498925"/>
            <a:satOff val="225"/>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It might be used as an alternative compound in symptomatic patients with contraindications to estrogens</a:t>
          </a:r>
        </a:p>
      </dsp:txBody>
      <dsp:txXfrm>
        <a:off x="1353616" y="1534330"/>
        <a:ext cx="3656991" cy="942867"/>
      </dsp:txXfrm>
    </dsp:sp>
    <dsp:sp modelId="{6DC2BF32-EECF-48D8-893D-A6C1F92FEB64}">
      <dsp:nvSpPr>
        <dsp:cNvPr id="0" name=""/>
        <dsp:cNvSpPr/>
      </dsp:nvSpPr>
      <dsp:spPr>
        <a:xfrm rot="5400000">
          <a:off x="2994324" y="2531570"/>
          <a:ext cx="375575" cy="450691"/>
        </a:xfrm>
        <a:prstGeom prst="rightArrow">
          <a:avLst>
            <a:gd name="adj1" fmla="val 60000"/>
            <a:gd name="adj2" fmla="val 50000"/>
          </a:avLst>
        </a:prstGeom>
        <a:solidFill>
          <a:schemeClr val="accent5">
            <a:hueOff val="-748388"/>
            <a:satOff val="337"/>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046904" y="2569128"/>
        <a:ext cx="270415" cy="262903"/>
      </dsp:txXfrm>
    </dsp:sp>
    <dsp:sp modelId="{469E9CE6-6F8F-4285-B5CF-6E3E4CA5611F}">
      <dsp:nvSpPr>
        <dsp:cNvPr id="0" name=""/>
        <dsp:cNvSpPr/>
      </dsp:nvSpPr>
      <dsp:spPr>
        <a:xfrm>
          <a:off x="1324282" y="3007299"/>
          <a:ext cx="3715659" cy="1001535"/>
        </a:xfrm>
        <a:prstGeom prst="roundRect">
          <a:avLst>
            <a:gd name="adj" fmla="val 10000"/>
          </a:avLst>
        </a:prstGeom>
        <a:solidFill>
          <a:schemeClr val="accent5">
            <a:hueOff val="-997850"/>
            <a:satOff val="44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500 IU/day</a:t>
          </a:r>
        </a:p>
      </dsp:txBody>
      <dsp:txXfrm>
        <a:off x="1353616" y="3036633"/>
        <a:ext cx="3656991" cy="942867"/>
      </dsp:txXfrm>
    </dsp:sp>
    <dsp:sp modelId="{65793229-779C-4B6E-9514-A9714C047877}">
      <dsp:nvSpPr>
        <dsp:cNvPr id="0" name=""/>
        <dsp:cNvSpPr/>
      </dsp:nvSpPr>
      <dsp:spPr>
        <a:xfrm rot="5400000">
          <a:off x="2994324" y="4033874"/>
          <a:ext cx="375575" cy="450691"/>
        </a:xfrm>
        <a:prstGeom prst="rightArrow">
          <a:avLst>
            <a:gd name="adj1" fmla="val 60000"/>
            <a:gd name="adj2" fmla="val 50000"/>
          </a:avLst>
        </a:prstGeom>
        <a:solidFill>
          <a:schemeClr val="accent5">
            <a:hueOff val="-1496776"/>
            <a:satOff val="674"/>
            <a:lumOff val="-70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046904" y="4071432"/>
        <a:ext cx="270415" cy="262903"/>
      </dsp:txXfrm>
    </dsp:sp>
    <dsp:sp modelId="{C16453CE-D04B-4326-8CAB-79E743FE4612}">
      <dsp:nvSpPr>
        <dsp:cNvPr id="0" name=""/>
        <dsp:cNvSpPr/>
      </dsp:nvSpPr>
      <dsp:spPr>
        <a:xfrm>
          <a:off x="1324282" y="4509603"/>
          <a:ext cx="3715659" cy="1001535"/>
        </a:xfrm>
        <a:prstGeom prst="roundRect">
          <a:avLst>
            <a:gd name="adj" fmla="val 10000"/>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Do not exceed dosing and avoid in smokers</a:t>
          </a:r>
        </a:p>
      </dsp:txBody>
      <dsp:txXfrm>
        <a:off x="1353616" y="4538937"/>
        <a:ext cx="3656991" cy="94286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05584-8F7F-4A73-B6B0-B74737FF6DC3}">
      <dsp:nvSpPr>
        <dsp:cNvPr id="0" name=""/>
        <dsp:cNvSpPr/>
      </dsp:nvSpPr>
      <dsp:spPr>
        <a:xfrm>
          <a:off x="0" y="1109952"/>
          <a:ext cx="6812280"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B1FED-1B80-4DC1-814D-2893B917BB60}">
      <dsp:nvSpPr>
        <dsp:cNvPr id="0" name=""/>
        <dsp:cNvSpPr/>
      </dsp:nvSpPr>
      <dsp:spPr>
        <a:xfrm>
          <a:off x="340614" y="903312"/>
          <a:ext cx="4768596"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lvl="0" algn="l" defTabSz="622300">
            <a:lnSpc>
              <a:spcPct val="90000"/>
            </a:lnSpc>
            <a:spcBef>
              <a:spcPct val="0"/>
            </a:spcBef>
            <a:spcAft>
              <a:spcPct val="35000"/>
            </a:spcAft>
          </a:pPr>
          <a:r>
            <a:rPr lang="en-US" sz="1400" kern="1200"/>
            <a:t>Vitamin E vaginally</a:t>
          </a:r>
        </a:p>
      </dsp:txBody>
      <dsp:txXfrm>
        <a:off x="360789" y="923487"/>
        <a:ext cx="4728246" cy="372930"/>
      </dsp:txXfrm>
    </dsp:sp>
    <dsp:sp modelId="{8A56EF6B-5B9A-44BF-9F6D-66324BE8030E}">
      <dsp:nvSpPr>
        <dsp:cNvPr id="0" name=""/>
        <dsp:cNvSpPr/>
      </dsp:nvSpPr>
      <dsp:spPr>
        <a:xfrm>
          <a:off x="0" y="1744992"/>
          <a:ext cx="6812280"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73A0C-489B-4795-B73D-A0A98E864856}">
      <dsp:nvSpPr>
        <dsp:cNvPr id="0" name=""/>
        <dsp:cNvSpPr/>
      </dsp:nvSpPr>
      <dsp:spPr>
        <a:xfrm>
          <a:off x="340614" y="1538352"/>
          <a:ext cx="4768596"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lvl="0" algn="l" defTabSz="622300">
            <a:lnSpc>
              <a:spcPct val="90000"/>
            </a:lnSpc>
            <a:spcBef>
              <a:spcPct val="0"/>
            </a:spcBef>
            <a:spcAft>
              <a:spcPct val="35000"/>
            </a:spcAft>
          </a:pPr>
          <a:r>
            <a:rPr lang="en-US" sz="1400" kern="1200"/>
            <a:t>Hyaluronic acid vaginally </a:t>
          </a:r>
        </a:p>
      </dsp:txBody>
      <dsp:txXfrm>
        <a:off x="360789" y="1558527"/>
        <a:ext cx="4728246" cy="372930"/>
      </dsp:txXfrm>
    </dsp:sp>
    <dsp:sp modelId="{732C5BD6-9A5D-4126-AD01-F186329BEFF2}">
      <dsp:nvSpPr>
        <dsp:cNvPr id="0" name=""/>
        <dsp:cNvSpPr/>
      </dsp:nvSpPr>
      <dsp:spPr>
        <a:xfrm>
          <a:off x="0" y="2380031"/>
          <a:ext cx="6812280"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05FA7-941D-414F-A374-C5DF99B6F519}">
      <dsp:nvSpPr>
        <dsp:cNvPr id="0" name=""/>
        <dsp:cNvSpPr/>
      </dsp:nvSpPr>
      <dsp:spPr>
        <a:xfrm>
          <a:off x="340614" y="2173392"/>
          <a:ext cx="4768596"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lvl="0" algn="l" defTabSz="622300">
            <a:lnSpc>
              <a:spcPct val="90000"/>
            </a:lnSpc>
            <a:spcBef>
              <a:spcPct val="0"/>
            </a:spcBef>
            <a:spcAft>
              <a:spcPct val="35000"/>
            </a:spcAft>
          </a:pPr>
          <a:r>
            <a:rPr lang="en-US" sz="1400" kern="1200"/>
            <a:t>Vaginal DHEA</a:t>
          </a:r>
        </a:p>
      </dsp:txBody>
      <dsp:txXfrm>
        <a:off x="360789" y="2193567"/>
        <a:ext cx="4728246" cy="372930"/>
      </dsp:txXfrm>
    </dsp:sp>
    <dsp:sp modelId="{CA939F49-5465-4D24-AD47-9900317C50B2}">
      <dsp:nvSpPr>
        <dsp:cNvPr id="0" name=""/>
        <dsp:cNvSpPr/>
      </dsp:nvSpPr>
      <dsp:spPr>
        <a:xfrm>
          <a:off x="0" y="3015072"/>
          <a:ext cx="6812280" cy="35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3D8E6-F3A9-4701-8EE7-FAADDFDC2BA2}">
      <dsp:nvSpPr>
        <dsp:cNvPr id="0" name=""/>
        <dsp:cNvSpPr/>
      </dsp:nvSpPr>
      <dsp:spPr>
        <a:xfrm>
          <a:off x="340614" y="2808432"/>
          <a:ext cx="4768596"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lvl="0" algn="l" defTabSz="622300">
            <a:lnSpc>
              <a:spcPct val="90000"/>
            </a:lnSpc>
            <a:spcBef>
              <a:spcPct val="0"/>
            </a:spcBef>
            <a:spcAft>
              <a:spcPct val="35000"/>
            </a:spcAft>
          </a:pPr>
          <a:r>
            <a:rPr lang="en-US" sz="1400" kern="1200"/>
            <a:t>Sex more often</a:t>
          </a:r>
        </a:p>
      </dsp:txBody>
      <dsp:txXfrm>
        <a:off x="360789" y="2828607"/>
        <a:ext cx="4728246" cy="372930"/>
      </dsp:txXfrm>
    </dsp:sp>
    <dsp:sp modelId="{43819D49-C160-4626-A5AD-30BF2EE5E265}">
      <dsp:nvSpPr>
        <dsp:cNvPr id="0" name=""/>
        <dsp:cNvSpPr/>
      </dsp:nvSpPr>
      <dsp:spPr>
        <a:xfrm>
          <a:off x="0" y="3650112"/>
          <a:ext cx="6812280" cy="35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733AA-18FF-4E6F-AE8E-91CF7F267563}">
      <dsp:nvSpPr>
        <dsp:cNvPr id="0" name=""/>
        <dsp:cNvSpPr/>
      </dsp:nvSpPr>
      <dsp:spPr>
        <a:xfrm>
          <a:off x="340614" y="3443472"/>
          <a:ext cx="4768596"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lvl="0" algn="l" defTabSz="622300">
            <a:lnSpc>
              <a:spcPct val="90000"/>
            </a:lnSpc>
            <a:spcBef>
              <a:spcPct val="0"/>
            </a:spcBef>
            <a:spcAft>
              <a:spcPct val="35000"/>
            </a:spcAft>
          </a:pPr>
          <a:r>
            <a:rPr lang="en-US" sz="1400" kern="1200"/>
            <a:t>Vaginal estradiol</a:t>
          </a:r>
        </a:p>
      </dsp:txBody>
      <dsp:txXfrm>
        <a:off x="360789" y="3463647"/>
        <a:ext cx="4728246" cy="372930"/>
      </dsp:txXfrm>
    </dsp:sp>
    <dsp:sp modelId="{52A776B2-3046-4C54-ABCB-1EE2ACB93D48}">
      <dsp:nvSpPr>
        <dsp:cNvPr id="0" name=""/>
        <dsp:cNvSpPr/>
      </dsp:nvSpPr>
      <dsp:spPr>
        <a:xfrm>
          <a:off x="0" y="4285152"/>
          <a:ext cx="6812280"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74B97-D599-493E-A943-5A152DEB2F36}">
      <dsp:nvSpPr>
        <dsp:cNvPr id="0" name=""/>
        <dsp:cNvSpPr/>
      </dsp:nvSpPr>
      <dsp:spPr>
        <a:xfrm>
          <a:off x="340614" y="4078512"/>
          <a:ext cx="4768596"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lvl="0" algn="l" defTabSz="622300">
            <a:lnSpc>
              <a:spcPct val="90000"/>
            </a:lnSpc>
            <a:spcBef>
              <a:spcPct val="0"/>
            </a:spcBef>
            <a:spcAft>
              <a:spcPct val="35000"/>
            </a:spcAft>
          </a:pPr>
          <a:r>
            <a:rPr lang="en-US" sz="1400" kern="1200"/>
            <a:t>Pueraria mirifica 25-100mg/day for at least 6 months</a:t>
          </a:r>
        </a:p>
      </dsp:txBody>
      <dsp:txXfrm>
        <a:off x="360789" y="4098687"/>
        <a:ext cx="4728246"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94707-4AA3-46BF-891C-056C82DDC002}">
      <dsp:nvSpPr>
        <dsp:cNvPr id="0" name=""/>
        <dsp:cNvSpPr/>
      </dsp:nvSpPr>
      <dsp:spPr>
        <a:xfrm>
          <a:off x="0" y="27432"/>
          <a:ext cx="6812280"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The menopause transition or peri menopause usually begins  between 45-55 years of age worldwide.</a:t>
          </a:r>
        </a:p>
      </dsp:txBody>
      <dsp:txXfrm>
        <a:off x="64425" y="91857"/>
        <a:ext cx="6683430" cy="1190909"/>
      </dsp:txXfrm>
    </dsp:sp>
    <dsp:sp modelId="{4FB407EE-9545-4721-BF04-46B6A022CA82}">
      <dsp:nvSpPr>
        <dsp:cNvPr id="0" name=""/>
        <dsp:cNvSpPr/>
      </dsp:nvSpPr>
      <dsp:spPr>
        <a:xfrm>
          <a:off x="0" y="1416312"/>
          <a:ext cx="6812280" cy="1319759"/>
        </a:xfrm>
        <a:prstGeom prst="roundRect">
          <a:avLst/>
        </a:prstGeom>
        <a:solidFill>
          <a:schemeClr val="accent5">
            <a:hueOff val="-498925"/>
            <a:satOff val="225"/>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This transition can last 7-14 years. </a:t>
          </a:r>
        </a:p>
      </dsp:txBody>
      <dsp:txXfrm>
        <a:off x="64425" y="1480737"/>
        <a:ext cx="6683430" cy="1190909"/>
      </dsp:txXfrm>
    </dsp:sp>
    <dsp:sp modelId="{9B5BEC8C-9DF1-48B8-AFAA-23239090284B}">
      <dsp:nvSpPr>
        <dsp:cNvPr id="0" name=""/>
        <dsp:cNvSpPr/>
      </dsp:nvSpPr>
      <dsp:spPr>
        <a:xfrm>
          <a:off x="0" y="2805192"/>
          <a:ext cx="6812280" cy="1319759"/>
        </a:xfrm>
        <a:prstGeom prst="roundRect">
          <a:avLst/>
        </a:prstGeom>
        <a:solidFill>
          <a:schemeClr val="accent5">
            <a:hueOff val="-997850"/>
            <a:satOff val="44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Progesterone decreases </a:t>
          </a:r>
        </a:p>
      </dsp:txBody>
      <dsp:txXfrm>
        <a:off x="64425" y="2869617"/>
        <a:ext cx="6683430" cy="1190909"/>
      </dsp:txXfrm>
    </dsp:sp>
    <dsp:sp modelId="{381B9F84-0E9D-443E-B07C-80C0CD4AEEE0}">
      <dsp:nvSpPr>
        <dsp:cNvPr id="0" name=""/>
        <dsp:cNvSpPr/>
      </dsp:nvSpPr>
      <dsp:spPr>
        <a:xfrm>
          <a:off x="0" y="4194072"/>
          <a:ext cx="6812280" cy="1319759"/>
        </a:xfrm>
        <a:prstGeom prst="round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Estrogen and progesterone increase and decrease throughout this stage</a:t>
          </a:r>
          <a:br>
            <a:rPr lang="en-US" sz="2400" kern="1200"/>
          </a:br>
          <a:endParaRPr lang="en-US" sz="2400" kern="1200"/>
        </a:p>
      </dsp:txBody>
      <dsp:txXfrm>
        <a:off x="64425" y="4258497"/>
        <a:ext cx="6683430" cy="1190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A214-6E16-433C-BD74-CD746C024EC6}">
      <dsp:nvSpPr>
        <dsp:cNvPr id="0" name=""/>
        <dsp:cNvSpPr/>
      </dsp:nvSpPr>
      <dsp:spPr>
        <a:xfrm>
          <a:off x="0" y="929636"/>
          <a:ext cx="10506456" cy="20947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418" tIns="395732" rIns="81541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Progestogens</a:t>
          </a:r>
        </a:p>
        <a:p>
          <a:pPr marL="171450" lvl="1" indent="-171450" algn="l" defTabSz="844550">
            <a:lnSpc>
              <a:spcPct val="90000"/>
            </a:lnSpc>
            <a:spcBef>
              <a:spcPct val="0"/>
            </a:spcBef>
            <a:spcAft>
              <a:spcPct val="15000"/>
            </a:spcAft>
            <a:buChar char="••"/>
          </a:pPr>
          <a:r>
            <a:rPr lang="en-US" sz="1900" kern="1200"/>
            <a:t>Glucocorticoids</a:t>
          </a:r>
        </a:p>
        <a:p>
          <a:pPr marL="171450" lvl="1" indent="-171450" algn="l" defTabSz="844550">
            <a:lnSpc>
              <a:spcPct val="90000"/>
            </a:lnSpc>
            <a:spcBef>
              <a:spcPct val="0"/>
            </a:spcBef>
            <a:spcAft>
              <a:spcPct val="15000"/>
            </a:spcAft>
            <a:buChar char="••"/>
          </a:pPr>
          <a:r>
            <a:rPr lang="en-US" sz="1900" kern="1200"/>
            <a:t>Mineral corticoids </a:t>
          </a:r>
        </a:p>
        <a:p>
          <a:pPr marL="171450" lvl="1" indent="-171450" algn="l" defTabSz="844550">
            <a:lnSpc>
              <a:spcPct val="90000"/>
            </a:lnSpc>
            <a:spcBef>
              <a:spcPct val="0"/>
            </a:spcBef>
            <a:spcAft>
              <a:spcPct val="15000"/>
            </a:spcAft>
            <a:buChar char="••"/>
          </a:pPr>
          <a:r>
            <a:rPr lang="en-US" sz="1900" kern="1200"/>
            <a:t>Androgens</a:t>
          </a:r>
        </a:p>
        <a:p>
          <a:pPr marL="171450" lvl="1" indent="-171450" algn="l" defTabSz="844550">
            <a:lnSpc>
              <a:spcPct val="90000"/>
            </a:lnSpc>
            <a:spcBef>
              <a:spcPct val="0"/>
            </a:spcBef>
            <a:spcAft>
              <a:spcPct val="15000"/>
            </a:spcAft>
            <a:buChar char="••"/>
          </a:pPr>
          <a:r>
            <a:rPr lang="en-US" sz="1900" kern="1200"/>
            <a:t>estrogens</a:t>
          </a:r>
        </a:p>
      </dsp:txBody>
      <dsp:txXfrm>
        <a:off x="0" y="929636"/>
        <a:ext cx="10506456" cy="2094750"/>
      </dsp:txXfrm>
    </dsp:sp>
    <dsp:sp modelId="{8001477B-E60D-4ECF-9F95-E6C08E1C23CB}">
      <dsp:nvSpPr>
        <dsp:cNvPr id="0" name=""/>
        <dsp:cNvSpPr/>
      </dsp:nvSpPr>
      <dsp:spPr>
        <a:xfrm>
          <a:off x="525322" y="649196"/>
          <a:ext cx="7354519"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lvl="0" algn="l" defTabSz="844550">
            <a:lnSpc>
              <a:spcPct val="90000"/>
            </a:lnSpc>
            <a:spcBef>
              <a:spcPct val="0"/>
            </a:spcBef>
            <a:spcAft>
              <a:spcPct val="35000"/>
            </a:spcAft>
          </a:pPr>
          <a:r>
            <a:rPr lang="en-US" sz="1900" kern="1200"/>
            <a:t>5 main classes of steroid hormones</a:t>
          </a:r>
        </a:p>
      </dsp:txBody>
      <dsp:txXfrm>
        <a:off x="552702" y="676576"/>
        <a:ext cx="7299759" cy="506120"/>
      </dsp:txXfrm>
    </dsp:sp>
    <dsp:sp modelId="{D3299D69-95BD-448B-95E0-7BF72DD803C5}">
      <dsp:nvSpPr>
        <dsp:cNvPr id="0" name=""/>
        <dsp:cNvSpPr/>
      </dsp:nvSpPr>
      <dsp:spPr>
        <a:xfrm>
          <a:off x="0" y="3407427"/>
          <a:ext cx="10506456" cy="478800"/>
        </a:xfrm>
        <a:prstGeom prst="rect">
          <a:avLst/>
        </a:prstGeom>
        <a:solidFill>
          <a:schemeClr val="lt1">
            <a:alpha val="90000"/>
            <a:hueOff val="0"/>
            <a:satOff val="0"/>
            <a:lumOff val="0"/>
            <a:alphaOff val="0"/>
          </a:schemeClr>
        </a:solidFill>
        <a:ln w="12700" cap="flat" cmpd="sng" algn="ctr">
          <a:solidFill>
            <a:schemeClr val="accent5">
              <a:hueOff val="-1496776"/>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F1ECB-53D6-447A-978B-AFDCB7B4614E}">
      <dsp:nvSpPr>
        <dsp:cNvPr id="0" name=""/>
        <dsp:cNvSpPr/>
      </dsp:nvSpPr>
      <dsp:spPr>
        <a:xfrm>
          <a:off x="525322" y="3126987"/>
          <a:ext cx="7354519" cy="560880"/>
        </a:xfrm>
        <a:prstGeom prst="round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lvl="0" algn="l" defTabSz="844550">
            <a:lnSpc>
              <a:spcPct val="90000"/>
            </a:lnSpc>
            <a:spcBef>
              <a:spcPct val="0"/>
            </a:spcBef>
            <a:spcAft>
              <a:spcPct val="35000"/>
            </a:spcAft>
          </a:pPr>
          <a:r>
            <a:rPr lang="en-US" sz="1900" kern="1200"/>
            <a:t>Cholesterol is the precursor for all of the steroid hormones</a:t>
          </a:r>
        </a:p>
      </dsp:txBody>
      <dsp:txXfrm>
        <a:off x="552702" y="3154367"/>
        <a:ext cx="7299759"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0900C-9DEC-4C28-9F02-78C9083670E4}">
      <dsp:nvSpPr>
        <dsp:cNvPr id="0" name=""/>
        <dsp:cNvSpPr/>
      </dsp:nvSpPr>
      <dsp:spPr>
        <a:xfrm rot="5400000">
          <a:off x="6795817" y="-2924357"/>
          <a:ext cx="697144" cy="672413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a:t>Progesterone</a:t>
          </a:r>
        </a:p>
      </dsp:txBody>
      <dsp:txXfrm rot="-5400000">
        <a:off x="3782324" y="123168"/>
        <a:ext cx="6690099" cy="629080"/>
      </dsp:txXfrm>
    </dsp:sp>
    <dsp:sp modelId="{FF0FB460-9616-49A4-BE80-F02276FE4CFE}">
      <dsp:nvSpPr>
        <dsp:cNvPr id="0" name=""/>
        <dsp:cNvSpPr/>
      </dsp:nvSpPr>
      <dsp:spPr>
        <a:xfrm>
          <a:off x="0" y="1993"/>
          <a:ext cx="3782324" cy="87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a:t>Progestogens</a:t>
          </a:r>
        </a:p>
      </dsp:txBody>
      <dsp:txXfrm>
        <a:off x="42540" y="44533"/>
        <a:ext cx="3697244" cy="786350"/>
      </dsp:txXfrm>
    </dsp:sp>
    <dsp:sp modelId="{148CBE54-4D4D-4568-9B42-E910AADFCF8B}">
      <dsp:nvSpPr>
        <dsp:cNvPr id="0" name=""/>
        <dsp:cNvSpPr/>
      </dsp:nvSpPr>
      <dsp:spPr>
        <a:xfrm rot="5400000">
          <a:off x="6795817" y="-2009355"/>
          <a:ext cx="697144" cy="6724131"/>
        </a:xfrm>
        <a:prstGeom prst="round2SameRect">
          <a:avLst/>
        </a:prstGeom>
        <a:solidFill>
          <a:schemeClr val="accent5">
            <a:tint val="40000"/>
            <a:alpha val="90000"/>
            <a:hueOff val="-332273"/>
            <a:satOff val="-3962"/>
            <a:lumOff val="-354"/>
            <a:alphaOff val="0"/>
          </a:schemeClr>
        </a:solidFill>
        <a:ln w="12700" cap="flat" cmpd="sng" algn="ctr">
          <a:solidFill>
            <a:schemeClr val="accent5">
              <a:tint val="40000"/>
              <a:alpha val="90000"/>
              <a:hueOff val="-332273"/>
              <a:satOff val="-3962"/>
              <a:lumOff val="-3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a:t>cortisol</a:t>
          </a:r>
        </a:p>
      </dsp:txBody>
      <dsp:txXfrm rot="-5400000">
        <a:off x="3782324" y="1038170"/>
        <a:ext cx="6690099" cy="629080"/>
      </dsp:txXfrm>
    </dsp:sp>
    <dsp:sp modelId="{876C6B34-10B8-4054-A915-9DF68DBF47C5}">
      <dsp:nvSpPr>
        <dsp:cNvPr id="0" name=""/>
        <dsp:cNvSpPr/>
      </dsp:nvSpPr>
      <dsp:spPr>
        <a:xfrm>
          <a:off x="0" y="916994"/>
          <a:ext cx="3782324" cy="871430"/>
        </a:xfrm>
        <a:prstGeom prst="roundRect">
          <a:avLst/>
        </a:prstGeom>
        <a:solidFill>
          <a:schemeClr val="accent5">
            <a:hueOff val="-374194"/>
            <a:satOff val="169"/>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a:t>Glucocorticoids</a:t>
          </a:r>
        </a:p>
      </dsp:txBody>
      <dsp:txXfrm>
        <a:off x="42540" y="959534"/>
        <a:ext cx="3697244" cy="786350"/>
      </dsp:txXfrm>
    </dsp:sp>
    <dsp:sp modelId="{5057DE77-F8D9-49A4-B4EF-27ED9167BF3B}">
      <dsp:nvSpPr>
        <dsp:cNvPr id="0" name=""/>
        <dsp:cNvSpPr/>
      </dsp:nvSpPr>
      <dsp:spPr>
        <a:xfrm rot="5400000">
          <a:off x="6795817" y="-1094353"/>
          <a:ext cx="697144" cy="6724131"/>
        </a:xfrm>
        <a:prstGeom prst="round2SameRect">
          <a:avLst/>
        </a:prstGeom>
        <a:solidFill>
          <a:schemeClr val="accent5">
            <a:tint val="40000"/>
            <a:alpha val="90000"/>
            <a:hueOff val="-664547"/>
            <a:satOff val="-7923"/>
            <a:lumOff val="-708"/>
            <a:alphaOff val="0"/>
          </a:schemeClr>
        </a:solidFill>
        <a:ln w="12700" cap="flat" cmpd="sng" algn="ctr">
          <a:solidFill>
            <a:schemeClr val="accent5">
              <a:tint val="40000"/>
              <a:alpha val="90000"/>
              <a:hueOff val="-664547"/>
              <a:satOff val="-7923"/>
              <a:lumOff val="-7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a:t>aldosterone</a:t>
          </a:r>
        </a:p>
      </dsp:txBody>
      <dsp:txXfrm rot="-5400000">
        <a:off x="3782324" y="1953172"/>
        <a:ext cx="6690099" cy="629080"/>
      </dsp:txXfrm>
    </dsp:sp>
    <dsp:sp modelId="{E517A7E7-A7EF-4605-9FC7-1EA5C7B0827C}">
      <dsp:nvSpPr>
        <dsp:cNvPr id="0" name=""/>
        <dsp:cNvSpPr/>
      </dsp:nvSpPr>
      <dsp:spPr>
        <a:xfrm>
          <a:off x="0" y="1831996"/>
          <a:ext cx="3782324" cy="871430"/>
        </a:xfrm>
        <a:prstGeom prst="roundRect">
          <a:avLst/>
        </a:prstGeom>
        <a:solidFill>
          <a:schemeClr val="accent5">
            <a:hueOff val="-748388"/>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a:t>Mineral corticoids </a:t>
          </a:r>
        </a:p>
      </dsp:txBody>
      <dsp:txXfrm>
        <a:off x="42540" y="1874536"/>
        <a:ext cx="3697244" cy="786350"/>
      </dsp:txXfrm>
    </dsp:sp>
    <dsp:sp modelId="{32D6DD8C-5934-4670-9573-3BBCC8D27E28}">
      <dsp:nvSpPr>
        <dsp:cNvPr id="0" name=""/>
        <dsp:cNvSpPr/>
      </dsp:nvSpPr>
      <dsp:spPr>
        <a:xfrm rot="5400000">
          <a:off x="6795817" y="-179352"/>
          <a:ext cx="697144" cy="6724131"/>
        </a:xfrm>
        <a:prstGeom prst="round2SameRect">
          <a:avLst/>
        </a:prstGeom>
        <a:solidFill>
          <a:schemeClr val="accent5">
            <a:tint val="40000"/>
            <a:alpha val="90000"/>
            <a:hueOff val="-996820"/>
            <a:satOff val="-11885"/>
            <a:lumOff val="-1062"/>
            <a:alphaOff val="0"/>
          </a:schemeClr>
        </a:solidFill>
        <a:ln w="12700" cap="flat" cmpd="sng" algn="ctr">
          <a:solidFill>
            <a:schemeClr val="accent5">
              <a:tint val="40000"/>
              <a:alpha val="90000"/>
              <a:hueOff val="-996820"/>
              <a:satOff val="-11885"/>
              <a:lumOff val="-10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a:t>testosterone</a:t>
          </a:r>
        </a:p>
      </dsp:txBody>
      <dsp:txXfrm rot="-5400000">
        <a:off x="3782324" y="2868173"/>
        <a:ext cx="6690099" cy="629080"/>
      </dsp:txXfrm>
    </dsp:sp>
    <dsp:sp modelId="{D42E2350-8C34-4216-B24A-2C4EDF415FA3}">
      <dsp:nvSpPr>
        <dsp:cNvPr id="0" name=""/>
        <dsp:cNvSpPr/>
      </dsp:nvSpPr>
      <dsp:spPr>
        <a:xfrm>
          <a:off x="0" y="2746998"/>
          <a:ext cx="3782324" cy="871430"/>
        </a:xfrm>
        <a:prstGeom prst="roundRect">
          <a:avLst/>
        </a:prstGeom>
        <a:solidFill>
          <a:schemeClr val="accent5">
            <a:hueOff val="-1122582"/>
            <a:satOff val="506"/>
            <a:lumOff val="-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a:t>Androgens</a:t>
          </a:r>
        </a:p>
      </dsp:txBody>
      <dsp:txXfrm>
        <a:off x="42540" y="2789538"/>
        <a:ext cx="3697244" cy="786350"/>
      </dsp:txXfrm>
    </dsp:sp>
    <dsp:sp modelId="{908D6E2D-0897-4F3F-9B7C-154251440328}">
      <dsp:nvSpPr>
        <dsp:cNvPr id="0" name=""/>
        <dsp:cNvSpPr/>
      </dsp:nvSpPr>
      <dsp:spPr>
        <a:xfrm rot="5400000">
          <a:off x="6795817" y="735649"/>
          <a:ext cx="697144" cy="6724131"/>
        </a:xfrm>
        <a:prstGeom prst="round2SameRect">
          <a:avLst/>
        </a:prstGeom>
        <a:solidFill>
          <a:schemeClr val="accent5">
            <a:tint val="40000"/>
            <a:alpha val="90000"/>
            <a:hueOff val="-1329093"/>
            <a:satOff val="-15847"/>
            <a:lumOff val="-1416"/>
            <a:alphaOff val="0"/>
          </a:schemeClr>
        </a:solidFill>
        <a:ln w="12700" cap="flat" cmpd="sng" algn="ctr">
          <a:solidFill>
            <a:schemeClr val="accent5">
              <a:tint val="40000"/>
              <a:alpha val="90000"/>
              <a:hueOff val="-1329093"/>
              <a:satOff val="-15847"/>
              <a:lumOff val="-1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a:t>estradiol</a:t>
          </a:r>
        </a:p>
      </dsp:txBody>
      <dsp:txXfrm rot="-5400000">
        <a:off x="3782324" y="3783174"/>
        <a:ext cx="6690099" cy="629080"/>
      </dsp:txXfrm>
    </dsp:sp>
    <dsp:sp modelId="{8887CDFA-3E23-485A-951D-75B5AF41B317}">
      <dsp:nvSpPr>
        <dsp:cNvPr id="0" name=""/>
        <dsp:cNvSpPr/>
      </dsp:nvSpPr>
      <dsp:spPr>
        <a:xfrm>
          <a:off x="0" y="3662000"/>
          <a:ext cx="3782324" cy="871430"/>
        </a:xfrm>
        <a:prstGeom prst="round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a:t>Estrogens</a:t>
          </a:r>
        </a:p>
      </dsp:txBody>
      <dsp:txXfrm>
        <a:off x="42540" y="3704540"/>
        <a:ext cx="3697244" cy="786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AEA95-7FE0-421B-92AB-8DD8F86E96D8}">
      <dsp:nvSpPr>
        <dsp:cNvPr id="0" name=""/>
        <dsp:cNvSpPr/>
      </dsp:nvSpPr>
      <dsp:spPr>
        <a:xfrm>
          <a:off x="0" y="641794"/>
          <a:ext cx="2128837" cy="12773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Growth- estrogen is critical for bone density, muscle mass, and collagen synthesis</a:t>
          </a:r>
        </a:p>
      </dsp:txBody>
      <dsp:txXfrm>
        <a:off x="0" y="641794"/>
        <a:ext cx="2128837" cy="1277302"/>
      </dsp:txXfrm>
    </dsp:sp>
    <dsp:sp modelId="{A3E0B58D-A283-4950-8607-F96AE345B197}">
      <dsp:nvSpPr>
        <dsp:cNvPr id="0" name=""/>
        <dsp:cNvSpPr/>
      </dsp:nvSpPr>
      <dsp:spPr>
        <a:xfrm>
          <a:off x="2341721" y="641794"/>
          <a:ext cx="2128837" cy="12773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Libido</a:t>
          </a:r>
        </a:p>
      </dsp:txBody>
      <dsp:txXfrm>
        <a:off x="2341721" y="641794"/>
        <a:ext cx="2128837" cy="1277302"/>
      </dsp:txXfrm>
    </dsp:sp>
    <dsp:sp modelId="{6A6A15F6-E1AB-4BE7-B999-2212FC00FF60}">
      <dsp:nvSpPr>
        <dsp:cNvPr id="0" name=""/>
        <dsp:cNvSpPr/>
      </dsp:nvSpPr>
      <dsp:spPr>
        <a:xfrm>
          <a:off x="4683442" y="641794"/>
          <a:ext cx="2128837" cy="12773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a:t>• Insulin sensitivity</a:t>
          </a:r>
          <a:r>
            <a:rPr lang="en-US" sz="1600" kern="1200" dirty="0">
              <a:latin typeface="Neue Haas Grotesk Text Pro"/>
            </a:rPr>
            <a:t> </a:t>
          </a:r>
        </a:p>
      </dsp:txBody>
      <dsp:txXfrm>
        <a:off x="4683442" y="641794"/>
        <a:ext cx="2128837" cy="1277302"/>
      </dsp:txXfrm>
    </dsp:sp>
    <dsp:sp modelId="{6C52FA13-3C17-4023-8FC4-6BC8EBB178C9}">
      <dsp:nvSpPr>
        <dsp:cNvPr id="0" name=""/>
        <dsp:cNvSpPr/>
      </dsp:nvSpPr>
      <dsp:spPr>
        <a:xfrm>
          <a:off x="0" y="2131980"/>
          <a:ext cx="2128837" cy="1277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Support neurotransmitter balance &amp; mood</a:t>
          </a:r>
        </a:p>
      </dsp:txBody>
      <dsp:txXfrm>
        <a:off x="0" y="2131980"/>
        <a:ext cx="2128837" cy="1277302"/>
      </dsp:txXfrm>
    </dsp:sp>
    <dsp:sp modelId="{49C3F8EF-93DB-4744-8EB2-C58D8DA3B790}">
      <dsp:nvSpPr>
        <dsp:cNvPr id="0" name=""/>
        <dsp:cNvSpPr/>
      </dsp:nvSpPr>
      <dsp:spPr>
        <a:xfrm>
          <a:off x="2341721" y="2131980"/>
          <a:ext cx="2128837" cy="12773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a:t>• Weight management</a:t>
          </a:r>
          <a:r>
            <a:rPr lang="en-US" sz="1600" kern="1200" dirty="0">
              <a:latin typeface="Neue Haas Grotesk Text Pro"/>
            </a:rPr>
            <a:t> </a:t>
          </a:r>
          <a:endParaRPr lang="en-US" sz="1600" kern="1200" dirty="0"/>
        </a:p>
      </dsp:txBody>
      <dsp:txXfrm>
        <a:off x="2341721" y="2131980"/>
        <a:ext cx="2128837" cy="1277302"/>
      </dsp:txXfrm>
    </dsp:sp>
    <dsp:sp modelId="{DD40AA13-E401-4D7E-8966-E9A5BA343E7F}">
      <dsp:nvSpPr>
        <dsp:cNvPr id="0" name=""/>
        <dsp:cNvSpPr/>
      </dsp:nvSpPr>
      <dsp:spPr>
        <a:xfrm>
          <a:off x="4683442" y="2131980"/>
          <a:ext cx="2128837" cy="12773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Sleep</a:t>
          </a:r>
        </a:p>
      </dsp:txBody>
      <dsp:txXfrm>
        <a:off x="4683442" y="2131980"/>
        <a:ext cx="2128837" cy="1277302"/>
      </dsp:txXfrm>
    </dsp:sp>
    <dsp:sp modelId="{60686423-FC64-48F1-B2CF-2F25AF4E5BFB}">
      <dsp:nvSpPr>
        <dsp:cNvPr id="0" name=""/>
        <dsp:cNvSpPr/>
      </dsp:nvSpPr>
      <dsp:spPr>
        <a:xfrm>
          <a:off x="0" y="3622166"/>
          <a:ext cx="2128837" cy="12773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a:t>• Memory &amp; concentration</a:t>
          </a:r>
          <a:r>
            <a:rPr lang="en-US" sz="1600" kern="1200" dirty="0">
              <a:latin typeface="Neue Haas Grotesk Text Pro"/>
            </a:rPr>
            <a:t> </a:t>
          </a:r>
          <a:endParaRPr lang="en-US" sz="1600" kern="1200" dirty="0"/>
        </a:p>
      </dsp:txBody>
      <dsp:txXfrm>
        <a:off x="0" y="3622166"/>
        <a:ext cx="2128837" cy="1277302"/>
      </dsp:txXfrm>
    </dsp:sp>
    <dsp:sp modelId="{ED91FB45-B8B4-4BEE-BBD2-7B89105D4E47}">
      <dsp:nvSpPr>
        <dsp:cNvPr id="0" name=""/>
        <dsp:cNvSpPr/>
      </dsp:nvSpPr>
      <dsp:spPr>
        <a:xfrm>
          <a:off x="2341721" y="3622166"/>
          <a:ext cx="2128837" cy="12773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Hair &amp; skin health</a:t>
          </a:r>
        </a:p>
      </dsp:txBody>
      <dsp:txXfrm>
        <a:off x="2341721" y="3622166"/>
        <a:ext cx="2128837" cy="1277302"/>
      </dsp:txXfrm>
    </dsp:sp>
    <dsp:sp modelId="{826A644A-6F22-485B-9D8C-E18D91AF3870}">
      <dsp:nvSpPr>
        <dsp:cNvPr id="0" name=""/>
        <dsp:cNvSpPr/>
      </dsp:nvSpPr>
      <dsp:spPr>
        <a:xfrm>
          <a:off x="4683442" y="3622167"/>
          <a:ext cx="2128837" cy="1277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a:t>• Cardiovascular</a:t>
          </a:r>
          <a:r>
            <a:rPr lang="en-US" sz="1600" kern="1200" dirty="0">
              <a:latin typeface="Neue Haas Grotesk Text Pro"/>
            </a:rPr>
            <a:t> </a:t>
          </a:r>
          <a:endParaRPr lang="en-US" sz="1600" kern="1200" dirty="0"/>
        </a:p>
      </dsp:txBody>
      <dsp:txXfrm>
        <a:off x="4683442" y="3622167"/>
        <a:ext cx="2128837" cy="1277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6CE67-B3ED-40E2-8AC0-A36040C68204}">
      <dsp:nvSpPr>
        <dsp:cNvPr id="0" name=""/>
        <dsp:cNvSpPr/>
      </dsp:nvSpPr>
      <dsp:spPr>
        <a:xfrm>
          <a:off x="0" y="641794"/>
          <a:ext cx="2128837" cy="1277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Hot flashes </a:t>
          </a:r>
        </a:p>
      </dsp:txBody>
      <dsp:txXfrm>
        <a:off x="0" y="641794"/>
        <a:ext cx="2128837" cy="1277302"/>
      </dsp:txXfrm>
    </dsp:sp>
    <dsp:sp modelId="{223173F5-B6FE-4594-B802-C215C0A2142D}">
      <dsp:nvSpPr>
        <dsp:cNvPr id="0" name=""/>
        <dsp:cNvSpPr/>
      </dsp:nvSpPr>
      <dsp:spPr>
        <a:xfrm>
          <a:off x="2341721" y="641794"/>
          <a:ext cx="2128837" cy="1277302"/>
        </a:xfrm>
        <a:prstGeom prst="rect">
          <a:avLst/>
        </a:prstGeom>
        <a:solidFill>
          <a:schemeClr val="accent5">
            <a:hueOff val="-213825"/>
            <a:satOff val="96"/>
            <a:lumOff val="-10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Insomnia </a:t>
          </a:r>
        </a:p>
      </dsp:txBody>
      <dsp:txXfrm>
        <a:off x="2341721" y="641794"/>
        <a:ext cx="2128837" cy="1277302"/>
      </dsp:txXfrm>
    </dsp:sp>
    <dsp:sp modelId="{B1750D38-2DBC-4C97-AF3B-EFE081B6B297}">
      <dsp:nvSpPr>
        <dsp:cNvPr id="0" name=""/>
        <dsp:cNvSpPr/>
      </dsp:nvSpPr>
      <dsp:spPr>
        <a:xfrm>
          <a:off x="4683442" y="641794"/>
          <a:ext cx="2128837" cy="1277302"/>
        </a:xfrm>
        <a:prstGeom prst="rect">
          <a:avLst/>
        </a:prstGeom>
        <a:solidFill>
          <a:schemeClr val="accent5">
            <a:hueOff val="-427650"/>
            <a:satOff val="193"/>
            <a:lumOff val="-20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Low sex drive </a:t>
          </a:r>
        </a:p>
      </dsp:txBody>
      <dsp:txXfrm>
        <a:off x="4683442" y="641794"/>
        <a:ext cx="2128837" cy="1277302"/>
      </dsp:txXfrm>
    </dsp:sp>
    <dsp:sp modelId="{940B0202-144A-4C93-81D9-8DF54CFA58D1}">
      <dsp:nvSpPr>
        <dsp:cNvPr id="0" name=""/>
        <dsp:cNvSpPr/>
      </dsp:nvSpPr>
      <dsp:spPr>
        <a:xfrm>
          <a:off x="0" y="2131980"/>
          <a:ext cx="2128837" cy="1277302"/>
        </a:xfrm>
        <a:prstGeom prst="rect">
          <a:avLst/>
        </a:prstGeom>
        <a:solidFill>
          <a:schemeClr val="accent5">
            <a:hueOff val="-641475"/>
            <a:satOff val="289"/>
            <a:lumOff val="-30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Mood changes </a:t>
          </a:r>
        </a:p>
      </dsp:txBody>
      <dsp:txXfrm>
        <a:off x="0" y="2131980"/>
        <a:ext cx="2128837" cy="1277302"/>
      </dsp:txXfrm>
    </dsp:sp>
    <dsp:sp modelId="{27DB6625-4EDF-4CE4-8226-571462116CB1}">
      <dsp:nvSpPr>
        <dsp:cNvPr id="0" name=""/>
        <dsp:cNvSpPr/>
      </dsp:nvSpPr>
      <dsp:spPr>
        <a:xfrm>
          <a:off x="2341721" y="2131980"/>
          <a:ext cx="2128837" cy="1277302"/>
        </a:xfrm>
        <a:prstGeom prst="rect">
          <a:avLst/>
        </a:prstGeom>
        <a:solidFill>
          <a:schemeClr val="accent5">
            <a:hueOff val="-855300"/>
            <a:satOff val="385"/>
            <a:lumOff val="-4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Brain fog </a:t>
          </a:r>
        </a:p>
      </dsp:txBody>
      <dsp:txXfrm>
        <a:off x="2341721" y="2131980"/>
        <a:ext cx="2128837" cy="1277302"/>
      </dsp:txXfrm>
    </dsp:sp>
    <dsp:sp modelId="{9B49453E-E114-4614-B8F8-A4E6A0B3D03F}">
      <dsp:nvSpPr>
        <dsp:cNvPr id="0" name=""/>
        <dsp:cNvSpPr/>
      </dsp:nvSpPr>
      <dsp:spPr>
        <a:xfrm>
          <a:off x="4683442" y="2131980"/>
          <a:ext cx="2128837" cy="1277302"/>
        </a:xfrm>
        <a:prstGeom prst="rect">
          <a:avLst/>
        </a:prstGeom>
        <a:solidFill>
          <a:schemeClr val="accent5">
            <a:hueOff val="-1069125"/>
            <a:satOff val="481"/>
            <a:lumOff val="-5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Vaginal dryness &amp; absence of fertile cervical mucous </a:t>
          </a:r>
        </a:p>
      </dsp:txBody>
      <dsp:txXfrm>
        <a:off x="4683442" y="2131980"/>
        <a:ext cx="2128837" cy="1277302"/>
      </dsp:txXfrm>
    </dsp:sp>
    <dsp:sp modelId="{435981E8-2AAA-4E68-93AC-0C14F7B11104}">
      <dsp:nvSpPr>
        <dsp:cNvPr id="0" name=""/>
        <dsp:cNvSpPr/>
      </dsp:nvSpPr>
      <dsp:spPr>
        <a:xfrm>
          <a:off x="1170860" y="3622167"/>
          <a:ext cx="2128837" cy="1277302"/>
        </a:xfrm>
        <a:prstGeom prst="rect">
          <a:avLst/>
        </a:prstGeom>
        <a:solidFill>
          <a:schemeClr val="accent5">
            <a:hueOff val="-1282950"/>
            <a:satOff val="578"/>
            <a:lumOff val="-60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Joint pain </a:t>
          </a:r>
        </a:p>
      </dsp:txBody>
      <dsp:txXfrm>
        <a:off x="1170860" y="3622167"/>
        <a:ext cx="2128837" cy="1277302"/>
      </dsp:txXfrm>
    </dsp:sp>
    <dsp:sp modelId="{A1ACBB4E-75C5-456F-8ECD-0417371C1335}">
      <dsp:nvSpPr>
        <dsp:cNvPr id="0" name=""/>
        <dsp:cNvSpPr/>
      </dsp:nvSpPr>
      <dsp:spPr>
        <a:xfrm>
          <a:off x="3512581" y="3622167"/>
          <a:ext cx="2128837" cy="1277302"/>
        </a:xfrm>
        <a:prstGeom prst="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Decreased bone mineral density</a:t>
          </a:r>
        </a:p>
      </dsp:txBody>
      <dsp:txXfrm>
        <a:off x="3512581" y="3622167"/>
        <a:ext cx="2128837" cy="12773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059B-32E3-41CA-AF37-5DB4ED844FC3}">
      <dsp:nvSpPr>
        <dsp:cNvPr id="0" name=""/>
        <dsp:cNvSpPr/>
      </dsp:nvSpPr>
      <dsp:spPr>
        <a:xfrm>
          <a:off x="0" y="4522536"/>
          <a:ext cx="6364224" cy="989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E2 and Progesterone working together "brick and mortar"</a:t>
          </a:r>
        </a:p>
      </dsp:txBody>
      <dsp:txXfrm>
        <a:off x="0" y="4522536"/>
        <a:ext cx="6364224" cy="534287"/>
      </dsp:txXfrm>
    </dsp:sp>
    <dsp:sp modelId="{E33DE50E-80D2-4D0A-A4C4-59B9C47827A8}">
      <dsp:nvSpPr>
        <dsp:cNvPr id="0" name=""/>
        <dsp:cNvSpPr/>
      </dsp:nvSpPr>
      <dsp:spPr>
        <a:xfrm>
          <a:off x="0" y="5037035"/>
          <a:ext cx="3182112" cy="4551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kern="1200"/>
            <a:t>Estrogen causes growth and proliferation in many tissues, especially the endometrium</a:t>
          </a:r>
        </a:p>
      </dsp:txBody>
      <dsp:txXfrm>
        <a:off x="0" y="5037035"/>
        <a:ext cx="3182112" cy="455133"/>
      </dsp:txXfrm>
    </dsp:sp>
    <dsp:sp modelId="{4DA38D35-95FB-400D-8F5E-8D2AD18F088F}">
      <dsp:nvSpPr>
        <dsp:cNvPr id="0" name=""/>
        <dsp:cNvSpPr/>
      </dsp:nvSpPr>
      <dsp:spPr>
        <a:xfrm>
          <a:off x="3182112" y="5037035"/>
          <a:ext cx="3182112" cy="45513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kern="1200"/>
            <a:t>Progesterone “Opposes” estrogen stabilizes growth, keeps endometrium from breaking down in the luteal phase</a:t>
          </a:r>
          <a:br>
            <a:rPr lang="en-US" sz="800" kern="1200"/>
          </a:br>
          <a:endParaRPr lang="en-US" sz="800" kern="1200"/>
        </a:p>
      </dsp:txBody>
      <dsp:txXfrm>
        <a:off x="3182112" y="5037035"/>
        <a:ext cx="3182112" cy="455133"/>
      </dsp:txXfrm>
    </dsp:sp>
    <dsp:sp modelId="{517361F4-D023-41B1-8320-C3D171273294}">
      <dsp:nvSpPr>
        <dsp:cNvPr id="0" name=""/>
        <dsp:cNvSpPr/>
      </dsp:nvSpPr>
      <dsp:spPr>
        <a:xfrm rot="10800000">
          <a:off x="0" y="3015649"/>
          <a:ext cx="6364224" cy="152172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Most important role is to partner with estrogen to prepare the endometrium for implantation (conception)</a:t>
          </a:r>
        </a:p>
      </dsp:txBody>
      <dsp:txXfrm rot="10800000">
        <a:off x="0" y="3015649"/>
        <a:ext cx="6364224" cy="988773"/>
      </dsp:txXfrm>
    </dsp:sp>
    <dsp:sp modelId="{33995787-B814-44EA-AF27-81E0E49A82CD}">
      <dsp:nvSpPr>
        <dsp:cNvPr id="0" name=""/>
        <dsp:cNvSpPr/>
      </dsp:nvSpPr>
      <dsp:spPr>
        <a:xfrm rot="10800000">
          <a:off x="0" y="1508761"/>
          <a:ext cx="6364224" cy="1521728"/>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Pro-gest: promotes gestation</a:t>
          </a:r>
        </a:p>
      </dsp:txBody>
      <dsp:txXfrm rot="10800000">
        <a:off x="0" y="1508761"/>
        <a:ext cx="6364224" cy="988773"/>
      </dsp:txXfrm>
    </dsp:sp>
    <dsp:sp modelId="{BAEAF540-F5F0-4E9A-862E-DA7632D64329}">
      <dsp:nvSpPr>
        <dsp:cNvPr id="0" name=""/>
        <dsp:cNvSpPr/>
      </dsp:nvSpPr>
      <dsp:spPr>
        <a:xfrm rot="10800000">
          <a:off x="0" y="1874"/>
          <a:ext cx="6364224" cy="1521728"/>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Progesterone is an ovarian hormone </a:t>
          </a:r>
        </a:p>
      </dsp:txBody>
      <dsp:txXfrm rot="10800000">
        <a:off x="0" y="1874"/>
        <a:ext cx="6364224" cy="9887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C8754-A225-4292-976C-EC4ABFD12B11}">
      <dsp:nvSpPr>
        <dsp:cNvPr id="0" name=""/>
        <dsp:cNvSpPr/>
      </dsp:nvSpPr>
      <dsp:spPr>
        <a:xfrm>
          <a:off x="0" y="679009"/>
          <a:ext cx="6812280"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FSH increases, sometimes high enough or long enough to be successful, resulting in irregular cycles and high E2</a:t>
          </a:r>
        </a:p>
      </dsp:txBody>
      <dsp:txXfrm>
        <a:off x="49154" y="728163"/>
        <a:ext cx="6713972" cy="908623"/>
      </dsp:txXfrm>
    </dsp:sp>
    <dsp:sp modelId="{1B09DD07-9A5C-4093-810E-A56C2936C010}">
      <dsp:nvSpPr>
        <dsp:cNvPr id="0" name=""/>
        <dsp:cNvSpPr/>
      </dsp:nvSpPr>
      <dsp:spPr>
        <a:xfrm>
          <a:off x="0" y="1737780"/>
          <a:ext cx="6812280" cy="10069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Lower P, E2 dominance, irregular cycles</a:t>
          </a:r>
        </a:p>
      </dsp:txBody>
      <dsp:txXfrm>
        <a:off x="49154" y="1786934"/>
        <a:ext cx="6713972" cy="908623"/>
      </dsp:txXfrm>
    </dsp:sp>
    <dsp:sp modelId="{19DACCAD-9026-4A7B-B778-F2B386443BFC}">
      <dsp:nvSpPr>
        <dsp:cNvPr id="0" name=""/>
        <dsp:cNvSpPr/>
      </dsp:nvSpPr>
      <dsp:spPr>
        <a:xfrm>
          <a:off x="0" y="2796552"/>
          <a:ext cx="6812280" cy="10069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FSH helps to signal estrogen </a:t>
          </a:r>
        </a:p>
      </dsp:txBody>
      <dsp:txXfrm>
        <a:off x="49154" y="2845706"/>
        <a:ext cx="6713972" cy="908623"/>
      </dsp:txXfrm>
    </dsp:sp>
    <dsp:sp modelId="{BEF3EBC3-44B1-4810-BDEC-2B2797244E99}">
      <dsp:nvSpPr>
        <dsp:cNvPr id="0" name=""/>
        <dsp:cNvSpPr/>
      </dsp:nvSpPr>
      <dsp:spPr>
        <a:xfrm>
          <a:off x="0" y="3855323"/>
          <a:ext cx="6812280"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It increases bc your brain is trying to send signals to ovaries </a:t>
          </a:r>
          <a:br>
            <a:rPr lang="en-US" sz="1800" kern="1200"/>
          </a:br>
          <a:r>
            <a:rPr lang="en-US" sz="1800" kern="1200"/>
            <a:t/>
          </a:r>
          <a:br>
            <a:rPr lang="en-US" sz="1800" kern="1200"/>
          </a:br>
          <a:endParaRPr lang="en-US" sz="1800" kern="1200"/>
        </a:p>
      </dsp:txBody>
      <dsp:txXfrm>
        <a:off x="49154" y="3904477"/>
        <a:ext cx="6713972"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4/12/2024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91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4/12/2024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8280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4/12/2024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0957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4/12/2024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0166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4/12/2024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470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4/12/2024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828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4/12/2024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05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4/12/2024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00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4/12/2024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962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4/12/2024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7354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4/12/2024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257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4/12/2024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6615883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39" r:id="rId7"/>
    <p:sldLayoutId id="2147483740" r:id="rId8"/>
    <p:sldLayoutId id="2147483741" r:id="rId9"/>
    <p:sldLayoutId id="2147483742" r:id="rId10"/>
    <p:sldLayoutId id="214748374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commons.wikimedia.org/wiki/File:Cosmos_flower.jpg" TargetMode="External"/><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hyperlink" Target="https://www.fda.gov/" TargetMode="External"/><Relationship Id="rId2" Type="http://schemas.openxmlformats.org/officeDocument/2006/relationships/hyperlink" Target="https://doi.org/10.3889/oamjms.2016.024" TargetMode="External"/><Relationship Id="rId1" Type="http://schemas.openxmlformats.org/officeDocument/2006/relationships/slideLayout" Target="../slideLayouts/slideLayout2.xml"/><Relationship Id="rId6" Type="http://schemas.openxmlformats.org/officeDocument/2006/relationships/hyperlink" Target="https://doi.org/10.1289/ehp.97105s3601" TargetMode="External"/><Relationship Id="rId5" Type="http://schemas.openxmlformats.org/officeDocument/2006/relationships/hyperlink" Target="https://doi.org/10.1097/gme.0000000000002028" TargetMode="External"/><Relationship Id="rId4" Type="http://schemas.openxmlformats.org/officeDocument/2006/relationships/hyperlink" Target="https://doi.org/10.1093/carcin/bgaa05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a:extLst>
              <a:ext uri="{FF2B5EF4-FFF2-40B4-BE49-F238E27FC236}">
                <a16:creationId xmlns:a16="http://schemas.microsoft.com/office/drawing/2014/main" id="{F71CB57C-81C8-95BA-6DE4-A281E0B1E8A9}"/>
              </a:ext>
            </a:extLst>
          </p:cNvPr>
          <p:cNvPicPr>
            <a:picLocks noChangeAspect="1"/>
          </p:cNvPicPr>
          <p:nvPr/>
        </p:nvPicPr>
        <p:blipFill rotWithShape="1">
          <a:blip r:embed="rId2"/>
          <a:srcRect t="7731" b="8000"/>
          <a:stretch/>
        </p:blipFill>
        <p:spPr>
          <a:xfrm>
            <a:off x="20" y="10"/>
            <a:ext cx="12191981" cy="6857990"/>
          </a:xfrm>
          <a:prstGeom prst="rect">
            <a:avLst/>
          </a:prstGeom>
        </p:spPr>
      </p:pic>
      <p:sp>
        <p:nvSpPr>
          <p:cNvPr id="29" name="Rectangle 28">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4553" y="3091928"/>
            <a:ext cx="9078562" cy="2387600"/>
          </a:xfrm>
        </p:spPr>
        <p:txBody>
          <a:bodyPr>
            <a:normAutofit/>
          </a:bodyPr>
          <a:lstStyle/>
          <a:p>
            <a:r>
              <a:rPr lang="en-US" sz="6600">
                <a:solidFill>
                  <a:schemeClr val="bg1"/>
                </a:solidFill>
                <a:cs typeface="Calibri Light"/>
              </a:rPr>
              <a:t>Menopause an Integrative Approach</a:t>
            </a:r>
            <a:endParaRPr lang="en-US" sz="6600">
              <a:solidFill>
                <a:schemeClr val="bg1"/>
              </a:solidFill>
            </a:endParaRPr>
          </a:p>
        </p:txBody>
      </p:sp>
      <p:sp>
        <p:nvSpPr>
          <p:cNvPr id="3" name="Subtitle 2"/>
          <p:cNvSpPr>
            <a:spLocks noGrp="1"/>
          </p:cNvSpPr>
          <p:nvPr>
            <p:ph type="subTitle" idx="1"/>
          </p:nvPr>
        </p:nvSpPr>
        <p:spPr>
          <a:xfrm>
            <a:off x="404553" y="5551469"/>
            <a:ext cx="9078562" cy="592975"/>
          </a:xfrm>
        </p:spPr>
        <p:txBody>
          <a:bodyPr vert="horz" lIns="91440" tIns="45720" rIns="91440" bIns="45720" rtlCol="0" anchor="ctr">
            <a:normAutofit/>
          </a:bodyPr>
          <a:lstStyle/>
          <a:p>
            <a:r>
              <a:rPr lang="en-US">
                <a:solidFill>
                  <a:schemeClr val="bg1"/>
                </a:solidFill>
                <a:cs typeface="Calibri"/>
              </a:rPr>
              <a:t>Deidre Arms, BC-APRN, FNP</a:t>
            </a:r>
            <a:endParaRPr lang="en-US">
              <a:solidFill>
                <a:schemeClr val="bg1"/>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0F3DE-CB92-1AAB-AFD7-2E67E38990B7}"/>
              </a:ext>
            </a:extLst>
          </p:cNvPr>
          <p:cNvSpPr>
            <a:spLocks noGrp="1"/>
          </p:cNvSpPr>
          <p:nvPr>
            <p:ph type="title"/>
          </p:nvPr>
        </p:nvSpPr>
        <p:spPr>
          <a:xfrm>
            <a:off x="659234" y="957447"/>
            <a:ext cx="3383280" cy="4943105"/>
          </a:xfrm>
        </p:spPr>
        <p:txBody>
          <a:bodyPr anchor="ctr">
            <a:normAutofit/>
          </a:bodyPr>
          <a:lstStyle/>
          <a:p>
            <a:r>
              <a:rPr lang="en-US"/>
              <a:t>Signs of low estrogen</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DED19626-08E7-238A-CF65-AA043D0A8908}"/>
              </a:ext>
            </a:extLst>
          </p:cNvPr>
          <p:cNvGraphicFramePr>
            <a:graphicFrameLocks noGrp="1"/>
          </p:cNvGraphicFramePr>
          <p:nvPr>
            <p:ph idx="1"/>
            <p:extLst>
              <p:ext uri="{D42A27DB-BD31-4B8C-83A1-F6EECF244321}">
                <p14:modId xmlns:p14="http://schemas.microsoft.com/office/powerpoint/2010/main" val="861194881"/>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15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Fire and smoke">
            <a:extLst>
              <a:ext uri="{FF2B5EF4-FFF2-40B4-BE49-F238E27FC236}">
                <a16:creationId xmlns:a16="http://schemas.microsoft.com/office/drawing/2014/main" id="{35A0A435-BF2D-DC8E-26AE-B06537049735}"/>
              </a:ext>
            </a:extLst>
          </p:cNvPr>
          <p:cNvPicPr>
            <a:picLocks noChangeAspect="1"/>
          </p:cNvPicPr>
          <p:nvPr/>
        </p:nvPicPr>
        <p:blipFill rotWithShape="1">
          <a:blip r:embed="rId2"/>
          <a:srcRect l="7814" r="7813" b="-1"/>
          <a:stretch/>
        </p:blipFill>
        <p:spPr>
          <a:xfrm>
            <a:off x="3523488" y="10"/>
            <a:ext cx="8668512" cy="6857990"/>
          </a:xfrm>
          <a:prstGeom prst="rect">
            <a:avLst/>
          </a:prstGeom>
        </p:spPr>
      </p:pic>
      <p:sp>
        <p:nvSpPr>
          <p:cNvPr id="41" name="Rectangle 4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669649-1B5F-5F0E-0667-642A6275DA3D}"/>
              </a:ext>
            </a:extLst>
          </p:cNvPr>
          <p:cNvSpPr>
            <a:spLocks noGrp="1"/>
          </p:cNvSpPr>
          <p:nvPr>
            <p:ph type="title"/>
          </p:nvPr>
        </p:nvSpPr>
        <p:spPr>
          <a:xfrm>
            <a:off x="371094" y="1161288"/>
            <a:ext cx="3438144" cy="1124712"/>
          </a:xfrm>
        </p:spPr>
        <p:txBody>
          <a:bodyPr anchor="b">
            <a:normAutofit/>
          </a:bodyPr>
          <a:lstStyle/>
          <a:p>
            <a:r>
              <a:rPr lang="en-US" sz="1800"/>
              <a:t>Vasomotor symptoms most common and bothersome symptoms of menopause</a:t>
            </a:r>
          </a:p>
        </p:txBody>
      </p:sp>
      <p:sp>
        <p:nvSpPr>
          <p:cNvPr id="43" name="Rectangle 4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9731D3-C8B2-B47B-5991-D45892EBD8F0}"/>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600"/>
              <a:t>Hot flashes</a:t>
            </a:r>
          </a:p>
          <a:p>
            <a:pPr lvl="1"/>
            <a:r>
              <a:rPr lang="en-US" sz="1600"/>
              <a:t>Sudden, intense sensations of heat in the upper body</a:t>
            </a:r>
          </a:p>
          <a:p>
            <a:pPr lvl="1"/>
            <a:r>
              <a:rPr lang="en-US" sz="1600"/>
              <a:t>Lasting 1-5 minutes</a:t>
            </a:r>
          </a:p>
          <a:p>
            <a:pPr lvl="1"/>
            <a:r>
              <a:rPr lang="en-US" sz="1600"/>
              <a:t>Includes sweating, anxiety, heart palpitations</a:t>
            </a:r>
          </a:p>
          <a:p>
            <a:r>
              <a:rPr lang="en-US" sz="1600"/>
              <a:t>Night sweats</a:t>
            </a:r>
          </a:p>
          <a:p>
            <a:pPr lvl="1"/>
            <a:r>
              <a:rPr lang="en-US" sz="1600"/>
              <a:t>Hot flashes during sleep</a:t>
            </a:r>
          </a:p>
          <a:p>
            <a:pPr lvl="1"/>
            <a:r>
              <a:rPr lang="en-US" sz="1600"/>
              <a:t>May disrupt sleep</a:t>
            </a:r>
          </a:p>
        </p:txBody>
      </p:sp>
    </p:spTree>
    <p:extLst>
      <p:ext uri="{BB962C8B-B14F-4D97-AF65-F5344CB8AC3E}">
        <p14:creationId xmlns:p14="http://schemas.microsoft.com/office/powerpoint/2010/main" val="306755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Freeform: Shape 45">
            <a:extLst>
              <a:ext uri="{FF2B5EF4-FFF2-40B4-BE49-F238E27FC236}">
                <a16:creationId xmlns:a16="http://schemas.microsoft.com/office/drawing/2014/main"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Freeform: Shape 47">
            <a:extLst>
              <a:ext uri="{FF2B5EF4-FFF2-40B4-BE49-F238E27FC236}">
                <a16:creationId xmlns:a16="http://schemas.microsoft.com/office/drawing/2014/main"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41F6AD-D85B-CE97-4552-9BC0C68EEA31}"/>
              </a:ext>
            </a:extLst>
          </p:cNvPr>
          <p:cNvSpPr>
            <a:spLocks noGrp="1"/>
          </p:cNvSpPr>
          <p:nvPr>
            <p:ph type="title"/>
          </p:nvPr>
        </p:nvSpPr>
        <p:spPr>
          <a:xfrm>
            <a:off x="621792" y="1161288"/>
            <a:ext cx="3602736" cy="4526280"/>
          </a:xfrm>
        </p:spPr>
        <p:txBody>
          <a:bodyPr>
            <a:normAutofit/>
          </a:bodyPr>
          <a:lstStyle/>
          <a:p>
            <a:r>
              <a:rPr lang="en-US"/>
              <a:t>Progesterone</a:t>
            </a:r>
          </a:p>
        </p:txBody>
      </p:sp>
      <p:sp>
        <p:nvSpPr>
          <p:cNvPr id="50" name="Rectangle 49">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9" name="Content Placeholder 2">
            <a:extLst>
              <a:ext uri="{FF2B5EF4-FFF2-40B4-BE49-F238E27FC236}">
                <a16:creationId xmlns:a16="http://schemas.microsoft.com/office/drawing/2014/main" id="{06A48F73-10B1-C0EC-679C-11966A321A7B}"/>
              </a:ext>
            </a:extLst>
          </p:cNvPr>
          <p:cNvGraphicFramePr>
            <a:graphicFrameLocks noGrp="1"/>
          </p:cNvGraphicFramePr>
          <p:nvPr>
            <p:ph idx="1"/>
            <p:extLst>
              <p:ext uri="{D42A27DB-BD31-4B8C-83A1-F6EECF244321}">
                <p14:modId xmlns:p14="http://schemas.microsoft.com/office/powerpoint/2010/main" val="79395026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22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95F52-11D7-6C97-CB6D-5F259121B084}"/>
              </a:ext>
            </a:extLst>
          </p:cNvPr>
          <p:cNvSpPr>
            <a:spLocks noGrp="1"/>
          </p:cNvSpPr>
          <p:nvPr>
            <p:ph type="title"/>
          </p:nvPr>
        </p:nvSpPr>
        <p:spPr>
          <a:xfrm>
            <a:off x="659234" y="957447"/>
            <a:ext cx="3383280" cy="4943105"/>
          </a:xfrm>
        </p:spPr>
        <p:txBody>
          <a:bodyPr anchor="ctr">
            <a:normAutofit/>
          </a:bodyPr>
          <a:lstStyle/>
          <a:p>
            <a:r>
              <a:rPr lang="en-US" dirty="0"/>
              <a:t>FSH increase </a:t>
            </a:r>
          </a:p>
        </p:txBody>
      </p:sp>
      <p:sp>
        <p:nvSpPr>
          <p:cNvPr id="49" name="Rectangle 3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3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Content Placeholder 2">
            <a:extLst>
              <a:ext uri="{FF2B5EF4-FFF2-40B4-BE49-F238E27FC236}">
                <a16:creationId xmlns:a16="http://schemas.microsoft.com/office/drawing/2014/main" id="{0E06B7AF-E34C-9F25-22D3-CBAD33E8D738}"/>
              </a:ext>
            </a:extLst>
          </p:cNvPr>
          <p:cNvGraphicFramePr>
            <a:graphicFrameLocks noGrp="1"/>
          </p:cNvGraphicFramePr>
          <p:nvPr>
            <p:ph idx="1"/>
            <p:extLst>
              <p:ext uri="{D42A27DB-BD31-4B8C-83A1-F6EECF244321}">
                <p14:modId xmlns:p14="http://schemas.microsoft.com/office/powerpoint/2010/main" val="700579871"/>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84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0845A-D52D-91D8-72E0-7B123FEA6BD8}"/>
              </a:ext>
            </a:extLst>
          </p:cNvPr>
          <p:cNvSpPr>
            <a:spLocks noGrp="1"/>
          </p:cNvSpPr>
          <p:nvPr>
            <p:ph type="title"/>
          </p:nvPr>
        </p:nvSpPr>
        <p:spPr>
          <a:xfrm>
            <a:off x="659234" y="957447"/>
            <a:ext cx="3383280" cy="4943105"/>
          </a:xfrm>
        </p:spPr>
        <p:txBody>
          <a:bodyPr anchor="ctr">
            <a:normAutofit/>
          </a:bodyPr>
          <a:lstStyle/>
          <a:p>
            <a:r>
              <a:rPr lang="en-US"/>
              <a:t>Androgens in Menopause</a:t>
            </a:r>
          </a:p>
        </p:txBody>
      </p:sp>
      <p:sp>
        <p:nvSpPr>
          <p:cNvPr id="30" name="Rectangle 29">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ontent Placeholder 2">
            <a:extLst>
              <a:ext uri="{FF2B5EF4-FFF2-40B4-BE49-F238E27FC236}">
                <a16:creationId xmlns:a16="http://schemas.microsoft.com/office/drawing/2014/main" id="{52A87754-2504-3444-279D-40DFCD7CE7C5}"/>
              </a:ext>
            </a:extLst>
          </p:cNvPr>
          <p:cNvGraphicFramePr>
            <a:graphicFrameLocks noGrp="1"/>
          </p:cNvGraphicFramePr>
          <p:nvPr>
            <p:ph idx="1"/>
            <p:extLst>
              <p:ext uri="{D42A27DB-BD31-4B8C-83A1-F6EECF244321}">
                <p14:modId xmlns:p14="http://schemas.microsoft.com/office/powerpoint/2010/main" val="903542978"/>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98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2D8B8-9F03-9A24-DE92-E6A6DEF72A88}"/>
              </a:ext>
            </a:extLst>
          </p:cNvPr>
          <p:cNvSpPr>
            <a:spLocks noGrp="1"/>
          </p:cNvSpPr>
          <p:nvPr>
            <p:ph type="title"/>
          </p:nvPr>
        </p:nvSpPr>
        <p:spPr>
          <a:xfrm>
            <a:off x="841248" y="334644"/>
            <a:ext cx="10509504" cy="1076914"/>
          </a:xfrm>
        </p:spPr>
        <p:txBody>
          <a:bodyPr anchor="ctr">
            <a:normAutofit/>
          </a:bodyPr>
          <a:lstStyle/>
          <a:p>
            <a:r>
              <a:rPr lang="en-US"/>
              <a:t>DHEA</a:t>
            </a:r>
          </a:p>
        </p:txBody>
      </p:sp>
      <p:sp>
        <p:nvSpPr>
          <p:cNvPr id="31" name="Rectangle 30">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Content Placeholder 2">
            <a:extLst>
              <a:ext uri="{FF2B5EF4-FFF2-40B4-BE49-F238E27FC236}">
                <a16:creationId xmlns:a16="http://schemas.microsoft.com/office/drawing/2014/main" id="{7AE3BD37-2AB4-FF01-602A-6EE5C3EEAC54}"/>
              </a:ext>
            </a:extLst>
          </p:cNvPr>
          <p:cNvGraphicFramePr>
            <a:graphicFrameLocks noGrp="1"/>
          </p:cNvGraphicFramePr>
          <p:nvPr>
            <p:ph idx="1"/>
            <p:extLst>
              <p:ext uri="{D42A27DB-BD31-4B8C-83A1-F6EECF244321}">
                <p14:modId xmlns:p14="http://schemas.microsoft.com/office/powerpoint/2010/main" val="382114774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6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mbbells on a gym floor">
            <a:extLst>
              <a:ext uri="{FF2B5EF4-FFF2-40B4-BE49-F238E27FC236}">
                <a16:creationId xmlns:a16="http://schemas.microsoft.com/office/drawing/2014/main" id="{084647D1-54E5-5571-AB88-A6C911C3ADC8}"/>
              </a:ext>
            </a:extLst>
          </p:cNvPr>
          <p:cNvPicPr>
            <a:picLocks noChangeAspect="1"/>
          </p:cNvPicPr>
          <p:nvPr/>
        </p:nvPicPr>
        <p:blipFill rotWithShape="1">
          <a:blip r:embed="rId2"/>
          <a:srcRect l="16260" r="-1" b="-1"/>
          <a:stretch/>
        </p:blipFill>
        <p:spPr>
          <a:xfrm>
            <a:off x="3523488" y="10"/>
            <a:ext cx="8668512" cy="6857990"/>
          </a:xfrm>
          <a:prstGeom prst="rect">
            <a:avLst/>
          </a:prstGeom>
        </p:spPr>
      </p:pic>
      <p:sp>
        <p:nvSpPr>
          <p:cNvPr id="27"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190B1A-A8A2-2344-F5CF-2F2D35786123}"/>
              </a:ext>
            </a:extLst>
          </p:cNvPr>
          <p:cNvSpPr>
            <a:spLocks noGrp="1"/>
          </p:cNvSpPr>
          <p:nvPr>
            <p:ph type="title"/>
          </p:nvPr>
        </p:nvSpPr>
        <p:spPr>
          <a:xfrm>
            <a:off x="371094" y="1161288"/>
            <a:ext cx="3438144" cy="1124712"/>
          </a:xfrm>
        </p:spPr>
        <p:txBody>
          <a:bodyPr anchor="b">
            <a:normAutofit/>
          </a:bodyPr>
          <a:lstStyle/>
          <a:p>
            <a:r>
              <a:rPr lang="en-US" sz="2800"/>
              <a:t>Testosterone</a:t>
            </a:r>
          </a:p>
        </p:txBody>
      </p:sp>
      <p:sp>
        <p:nvSpPr>
          <p:cNvPr id="28"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E3F58BF-3840-260E-2156-D0C942460823}"/>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a:latin typeface="Arial"/>
                <a:cs typeface="Arial"/>
              </a:rPr>
              <a:t>Secondary estrogen precursor after menopause </a:t>
            </a:r>
            <a:endParaRPr lang="en-US" sz="1700"/>
          </a:p>
          <a:p>
            <a:r>
              <a:rPr lang="en-US" sz="1700">
                <a:latin typeface="Arial"/>
                <a:cs typeface="Arial"/>
              </a:rPr>
              <a:t>Growth- muscle mass &amp; stamina • Libido &amp; sexual function </a:t>
            </a:r>
            <a:endParaRPr lang="en-US" sz="1700"/>
          </a:p>
          <a:p>
            <a:r>
              <a:rPr lang="en-US" sz="1700">
                <a:latin typeface="Arial"/>
                <a:cs typeface="Arial"/>
              </a:rPr>
              <a:t>Healthy weight • Healthy bone • Skin, hair health • Mood &amp; memory • Cardiovascular health</a:t>
            </a:r>
            <a:r>
              <a:rPr lang="en-US" sz="1700"/>
              <a:t/>
            </a:r>
            <a:br>
              <a:rPr lang="en-US" sz="1700"/>
            </a:br>
            <a:endParaRPr lang="en-US" sz="1700"/>
          </a:p>
        </p:txBody>
      </p:sp>
    </p:spTree>
    <p:extLst>
      <p:ext uri="{BB962C8B-B14F-4D97-AF65-F5344CB8AC3E}">
        <p14:creationId xmlns:p14="http://schemas.microsoft.com/office/powerpoint/2010/main" val="248640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B0326-FA74-9C02-F373-97E2E923AAD3}"/>
              </a:ext>
            </a:extLst>
          </p:cNvPr>
          <p:cNvSpPr>
            <a:spLocks noGrp="1"/>
          </p:cNvSpPr>
          <p:nvPr>
            <p:ph type="title"/>
          </p:nvPr>
        </p:nvSpPr>
        <p:spPr>
          <a:xfrm>
            <a:off x="841248" y="251312"/>
            <a:ext cx="10506456" cy="1010264"/>
          </a:xfrm>
        </p:spPr>
        <p:txBody>
          <a:bodyPr anchor="ctr">
            <a:normAutofit/>
          </a:bodyPr>
          <a:lstStyle/>
          <a:p>
            <a:r>
              <a:rPr lang="en-US"/>
              <a:t>Adrenal Health and Menopause</a:t>
            </a:r>
          </a:p>
        </p:txBody>
      </p:sp>
      <p:sp>
        <p:nvSpPr>
          <p:cNvPr id="29" name="Rectangle 28">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8A837576-29E4-CFFF-9A6E-292EDA389D08}"/>
              </a:ext>
            </a:extLst>
          </p:cNvPr>
          <p:cNvGraphicFramePr>
            <a:graphicFrameLocks noGrp="1"/>
          </p:cNvGraphicFramePr>
          <p:nvPr>
            <p:ph idx="1"/>
            <p:extLst>
              <p:ext uri="{D42A27DB-BD31-4B8C-83A1-F6EECF244321}">
                <p14:modId xmlns:p14="http://schemas.microsoft.com/office/powerpoint/2010/main" val="3953191147"/>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53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01694-EF31-BE51-2E71-66E250AFD2A4}"/>
              </a:ext>
            </a:extLst>
          </p:cNvPr>
          <p:cNvSpPr>
            <a:spLocks noGrp="1"/>
          </p:cNvSpPr>
          <p:nvPr>
            <p:ph type="title"/>
          </p:nvPr>
        </p:nvSpPr>
        <p:spPr>
          <a:xfrm>
            <a:off x="659234" y="957447"/>
            <a:ext cx="3383280" cy="4943105"/>
          </a:xfrm>
        </p:spPr>
        <p:txBody>
          <a:bodyPr anchor="ctr">
            <a:normAutofit/>
          </a:bodyPr>
          <a:lstStyle/>
          <a:p>
            <a:r>
              <a:rPr lang="en-US" dirty="0"/>
              <a:t>Recap of what we have learned</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968E110-1668-B257-8D6C-E0F368830D3B}"/>
              </a:ext>
            </a:extLst>
          </p:cNvPr>
          <p:cNvGraphicFramePr>
            <a:graphicFrameLocks noGrp="1"/>
          </p:cNvGraphicFramePr>
          <p:nvPr>
            <p:ph idx="1"/>
            <p:extLst>
              <p:ext uri="{D42A27DB-BD31-4B8C-83A1-F6EECF244321}">
                <p14:modId xmlns:p14="http://schemas.microsoft.com/office/powerpoint/2010/main" val="141847776"/>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77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6100EE-EEFB-C936-BC24-045A4049857C}"/>
              </a:ext>
            </a:extLst>
          </p:cNvPr>
          <p:cNvPicPr>
            <a:picLocks noChangeAspect="1"/>
          </p:cNvPicPr>
          <p:nvPr/>
        </p:nvPicPr>
        <p:blipFill rotWithShape="1">
          <a:blip r:embed="rId2"/>
          <a:srcRect l="13818" r="13819" b="1"/>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FFF3DB-74A0-9118-EE7D-F6AC3D85514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Menopause affects multiple body systems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94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58BB-BBFC-5282-5199-264A5F48638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98BB5BFC-47F7-BBE6-B91A-A439B015897A}"/>
              </a:ext>
            </a:extLst>
          </p:cNvPr>
          <p:cNvSpPr>
            <a:spLocks noGrp="1"/>
          </p:cNvSpPr>
          <p:nvPr>
            <p:ph idx="1"/>
          </p:nvPr>
        </p:nvSpPr>
        <p:spPr/>
        <p:txBody>
          <a:bodyPr vert="horz" lIns="91440" tIns="45720" rIns="91440" bIns="45720" rtlCol="0" anchor="t">
            <a:normAutofit/>
          </a:bodyPr>
          <a:lstStyle/>
          <a:p>
            <a:r>
              <a:rPr lang="en-US" dirty="0"/>
              <a:t>Co-owner Functional medicine practice</a:t>
            </a:r>
          </a:p>
          <a:p>
            <a:r>
              <a:rPr lang="en-US" dirty="0"/>
              <a:t>Speaker bureau Astellas</a:t>
            </a:r>
          </a:p>
        </p:txBody>
      </p:sp>
    </p:spTree>
    <p:extLst>
      <p:ext uri="{BB962C8B-B14F-4D97-AF65-F5344CB8AC3E}">
        <p14:creationId xmlns:p14="http://schemas.microsoft.com/office/powerpoint/2010/main" val="391614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BD716-CCBE-200D-19E7-EC31CDDEC023}"/>
              </a:ext>
            </a:extLst>
          </p:cNvPr>
          <p:cNvSpPr>
            <a:spLocks noGrp="1"/>
          </p:cNvSpPr>
          <p:nvPr>
            <p:ph type="title"/>
          </p:nvPr>
        </p:nvSpPr>
        <p:spPr>
          <a:xfrm>
            <a:off x="5080216" y="1076324"/>
            <a:ext cx="6272784" cy="1535051"/>
          </a:xfrm>
        </p:spPr>
        <p:txBody>
          <a:bodyPr anchor="b">
            <a:normAutofit/>
          </a:bodyPr>
          <a:lstStyle/>
          <a:p>
            <a:r>
              <a:rPr lang="en-US" sz="4400" dirty="0"/>
              <a:t>CNS changes</a:t>
            </a:r>
          </a:p>
        </p:txBody>
      </p:sp>
      <p:pic>
        <p:nvPicPr>
          <p:cNvPr id="5" name="Picture 4" descr="Computer Generated Lights">
            <a:extLst>
              <a:ext uri="{FF2B5EF4-FFF2-40B4-BE49-F238E27FC236}">
                <a16:creationId xmlns:a16="http://schemas.microsoft.com/office/drawing/2014/main" id="{B8D63E7D-E419-9A76-A8E0-29976C81B374}"/>
              </a:ext>
            </a:extLst>
          </p:cNvPr>
          <p:cNvPicPr>
            <a:picLocks noChangeAspect="1"/>
          </p:cNvPicPr>
          <p:nvPr/>
        </p:nvPicPr>
        <p:blipFill rotWithShape="1">
          <a:blip r:embed="rId2"/>
          <a:srcRect l="21254" r="30120" b="-60"/>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1CB983-48FC-7710-428C-8AC8F7917B8E}"/>
              </a:ext>
            </a:extLst>
          </p:cNvPr>
          <p:cNvSpPr>
            <a:spLocks noGrp="1"/>
          </p:cNvSpPr>
          <p:nvPr>
            <p:ph idx="1"/>
          </p:nvPr>
        </p:nvSpPr>
        <p:spPr>
          <a:xfrm>
            <a:off x="5080216" y="3351276"/>
            <a:ext cx="6272784" cy="2825686"/>
          </a:xfrm>
        </p:spPr>
        <p:txBody>
          <a:bodyPr vert="horz" lIns="91440" tIns="45720" rIns="91440" bIns="45720" rtlCol="0" anchor="t">
            <a:normAutofit/>
          </a:bodyPr>
          <a:lstStyle/>
          <a:p>
            <a:pPr marL="0" indent="0">
              <a:buNone/>
            </a:pPr>
            <a:endParaRPr lang="en-US" sz="1800" dirty="0"/>
          </a:p>
          <a:p>
            <a:pPr lvl="2"/>
            <a:r>
              <a:rPr lang="en-US" dirty="0"/>
              <a:t>Sleep disturbances</a:t>
            </a:r>
          </a:p>
          <a:p>
            <a:pPr lvl="2"/>
            <a:r>
              <a:rPr lang="en-US" dirty="0"/>
              <a:t>Mood changes</a:t>
            </a:r>
          </a:p>
          <a:p>
            <a:pPr lvl="2"/>
            <a:r>
              <a:rPr lang="en-US" dirty="0"/>
              <a:t>Anxiety &amp; depression</a:t>
            </a:r>
          </a:p>
          <a:p>
            <a:pPr lvl="2"/>
            <a:r>
              <a:rPr lang="en-US" dirty="0"/>
              <a:t>Changes in cognitive function "brain fog"</a:t>
            </a:r>
          </a:p>
          <a:p>
            <a:pPr lvl="2"/>
            <a:endParaRPr lang="en-US" dirty="0"/>
          </a:p>
        </p:txBody>
      </p:sp>
    </p:spTree>
    <p:extLst>
      <p:ext uri="{BB962C8B-B14F-4D97-AF65-F5344CB8AC3E}">
        <p14:creationId xmlns:p14="http://schemas.microsoft.com/office/powerpoint/2010/main" val="17742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3BF57-0F2A-270F-01E5-7F54BD52398A}"/>
              </a:ext>
            </a:extLst>
          </p:cNvPr>
          <p:cNvSpPr>
            <a:spLocks noGrp="1"/>
          </p:cNvSpPr>
          <p:nvPr>
            <p:ph type="title"/>
          </p:nvPr>
        </p:nvSpPr>
        <p:spPr>
          <a:xfrm>
            <a:off x="841248" y="334644"/>
            <a:ext cx="10509504" cy="1076914"/>
          </a:xfrm>
        </p:spPr>
        <p:txBody>
          <a:bodyPr anchor="ctr">
            <a:normAutofit/>
          </a:bodyPr>
          <a:lstStyle/>
          <a:p>
            <a:r>
              <a:rPr lang="en-US" dirty="0"/>
              <a:t>Metabolic system </a:t>
            </a:r>
          </a:p>
        </p:txBody>
      </p:sp>
      <p:sp>
        <p:nvSpPr>
          <p:cNvPr id="25" name="Rectangle 24">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id="{071FB05E-FEF0-1021-E2E3-538FC00CF09D}"/>
              </a:ext>
            </a:extLst>
          </p:cNvPr>
          <p:cNvGraphicFramePr>
            <a:graphicFrameLocks noGrp="1"/>
          </p:cNvGraphicFramePr>
          <p:nvPr>
            <p:ph idx="1"/>
            <p:extLst>
              <p:ext uri="{D42A27DB-BD31-4B8C-83A1-F6EECF244321}">
                <p14:modId xmlns:p14="http://schemas.microsoft.com/office/powerpoint/2010/main" val="375217234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23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68AF5748-FED8-45BA-8631-26D1D10F32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8FE913-39ED-AC49-534E-D918D9DEA15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Genitourinary system</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807E57B-4E93-9D2A-6F4F-6CDB75CEF4E2}"/>
              </a:ext>
            </a:extLst>
          </p:cNvPr>
          <p:cNvGraphicFramePr>
            <a:graphicFrameLocks noGrp="1"/>
          </p:cNvGraphicFramePr>
          <p:nvPr>
            <p:ph idx="1"/>
            <p:extLst>
              <p:ext uri="{D42A27DB-BD31-4B8C-83A1-F6EECF244321}">
                <p14:modId xmlns:p14="http://schemas.microsoft.com/office/powerpoint/2010/main" val="1830094993"/>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814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B3EB32-FFD6-A8C1-1E26-808F5229CF5C}"/>
              </a:ext>
            </a:extLst>
          </p:cNvPr>
          <p:cNvSpPr>
            <a:spLocks noGrp="1"/>
          </p:cNvSpPr>
          <p:nvPr>
            <p:ph type="title"/>
          </p:nvPr>
        </p:nvSpPr>
        <p:spPr>
          <a:xfrm>
            <a:off x="621792" y="1161288"/>
            <a:ext cx="3602736" cy="4526280"/>
          </a:xfrm>
        </p:spPr>
        <p:txBody>
          <a:bodyPr>
            <a:normAutofit/>
          </a:bodyPr>
          <a:lstStyle/>
          <a:p>
            <a:r>
              <a:rPr lang="en-US"/>
              <a:t>MENQOL tool</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1CD69A-C826-28D6-9404-6B1958C4F5BF}"/>
              </a:ext>
            </a:extLst>
          </p:cNvPr>
          <p:cNvSpPr>
            <a:spLocks noGrp="1"/>
          </p:cNvSpPr>
          <p:nvPr>
            <p:ph idx="1"/>
          </p:nvPr>
        </p:nvSpPr>
        <p:spPr>
          <a:xfrm>
            <a:off x="5434149" y="932688"/>
            <a:ext cx="5916603" cy="4992624"/>
          </a:xfrm>
        </p:spPr>
        <p:txBody>
          <a:bodyPr vert="horz" lIns="91440" tIns="45720" rIns="91440" bIns="45720" rtlCol="0" anchor="ctr">
            <a:normAutofit/>
          </a:bodyPr>
          <a:lstStyle/>
          <a:p>
            <a:pPr marL="0" indent="0">
              <a:buNone/>
            </a:pPr>
            <a:r>
              <a:rPr lang="en-US" sz="2000" dirty="0">
                <a:ea typeface="+mn-lt"/>
                <a:cs typeface="+mn-lt"/>
              </a:rPr>
              <a:t>The Menopause Specific Quality of Life Questionnaire (MENQOL) is a validated questionnaire for the assessment of menopausal women’s symptoms and an effective instrument</a:t>
            </a:r>
          </a:p>
          <a:p>
            <a:pPr marL="0" indent="0">
              <a:buNone/>
            </a:pPr>
            <a:r>
              <a:rPr lang="en-US" sz="2000" dirty="0">
                <a:ea typeface="+mn-lt"/>
                <a:cs typeface="+mn-lt"/>
              </a:rPr>
              <a:t> Self-administered and consists of a total of 29 items in a Likert-scale format</a:t>
            </a:r>
          </a:p>
          <a:p>
            <a:pPr marL="0" indent="0">
              <a:buNone/>
            </a:pPr>
            <a:r>
              <a:rPr lang="en-US" sz="2000" dirty="0">
                <a:ea typeface="+mn-lt"/>
                <a:cs typeface="+mn-lt"/>
              </a:rPr>
              <a:t>Vasomotor</a:t>
            </a:r>
          </a:p>
          <a:p>
            <a:pPr marL="0" indent="0">
              <a:buNone/>
            </a:pPr>
            <a:r>
              <a:rPr lang="en-US" sz="2000" dirty="0">
                <a:ea typeface="+mn-lt"/>
                <a:cs typeface="+mn-lt"/>
              </a:rPr>
              <a:t>Psychosocial</a:t>
            </a:r>
          </a:p>
          <a:p>
            <a:pPr marL="0" indent="0">
              <a:buNone/>
            </a:pPr>
            <a:r>
              <a:rPr lang="en-US" sz="2000" dirty="0">
                <a:ea typeface="+mn-lt"/>
                <a:cs typeface="+mn-lt"/>
              </a:rPr>
              <a:t> Physical </a:t>
            </a:r>
          </a:p>
          <a:p>
            <a:pPr marL="0" indent="0">
              <a:buNone/>
            </a:pPr>
            <a:r>
              <a:rPr lang="en-US" sz="2000" dirty="0">
                <a:ea typeface="+mn-lt"/>
                <a:cs typeface="+mn-lt"/>
              </a:rPr>
              <a:t> Sexual </a:t>
            </a:r>
            <a:endParaRPr lang="en-US" sz="2000" dirty="0"/>
          </a:p>
        </p:txBody>
      </p:sp>
    </p:spTree>
    <p:extLst>
      <p:ext uri="{BB962C8B-B14F-4D97-AF65-F5344CB8AC3E}">
        <p14:creationId xmlns:p14="http://schemas.microsoft.com/office/powerpoint/2010/main" val="348353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E4D846-3AFC-4F86-8C35-24B0542A26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w of samples for medical testing">
            <a:extLst>
              <a:ext uri="{FF2B5EF4-FFF2-40B4-BE49-F238E27FC236}">
                <a16:creationId xmlns:a16="http://schemas.microsoft.com/office/drawing/2014/main" id="{C96DAA82-2F9B-B8FF-0682-3BCCAB1F9C7A}"/>
              </a:ext>
            </a:extLst>
          </p:cNvPr>
          <p:cNvPicPr>
            <a:picLocks noChangeAspect="1"/>
          </p:cNvPicPr>
          <p:nvPr/>
        </p:nvPicPr>
        <p:blipFill rotWithShape="1">
          <a:blip r:embed="rId2"/>
          <a:srcRect l="5200"/>
          <a:stretch/>
        </p:blipFill>
        <p:spPr>
          <a:xfrm>
            <a:off x="20" y="10"/>
            <a:ext cx="8668492" cy="6857990"/>
          </a:xfrm>
          <a:prstGeom prst="rect">
            <a:avLst/>
          </a:prstGeom>
        </p:spPr>
      </p:pic>
      <p:sp>
        <p:nvSpPr>
          <p:cNvPr id="20" name="Rectangle 19">
            <a:extLst>
              <a:ext uri="{FF2B5EF4-FFF2-40B4-BE49-F238E27FC236}">
                <a16:creationId xmlns:a16="http://schemas.microsoft.com/office/drawing/2014/main" id="{4F981527-1C7E-4847-B180-945BFB1A8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7A0AA0-91BC-BDE0-1A44-E49AF922372E}"/>
              </a:ext>
            </a:extLst>
          </p:cNvPr>
          <p:cNvSpPr>
            <a:spLocks noGrp="1"/>
          </p:cNvSpPr>
          <p:nvPr>
            <p:ph type="title"/>
          </p:nvPr>
        </p:nvSpPr>
        <p:spPr>
          <a:xfrm>
            <a:off x="8370470" y="1161288"/>
            <a:ext cx="3438144" cy="1124712"/>
          </a:xfrm>
        </p:spPr>
        <p:txBody>
          <a:bodyPr anchor="b">
            <a:normAutofit/>
          </a:bodyPr>
          <a:lstStyle/>
          <a:p>
            <a:r>
              <a:rPr lang="en-US" sz="2800"/>
              <a:t>Testing hormones</a:t>
            </a: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C27731-3EE9-C9CD-1124-F56F26FB6718}"/>
              </a:ext>
            </a:extLst>
          </p:cNvPr>
          <p:cNvSpPr>
            <a:spLocks noGrp="1"/>
          </p:cNvSpPr>
          <p:nvPr>
            <p:ph idx="1"/>
          </p:nvPr>
        </p:nvSpPr>
        <p:spPr>
          <a:xfrm>
            <a:off x="8370470" y="2718054"/>
            <a:ext cx="3438906" cy="3207258"/>
          </a:xfrm>
        </p:spPr>
        <p:txBody>
          <a:bodyPr vert="horz" lIns="91440" tIns="45720" rIns="91440" bIns="45720" rtlCol="0" anchor="t">
            <a:normAutofit/>
          </a:bodyPr>
          <a:lstStyle/>
          <a:p>
            <a:r>
              <a:rPr lang="en-US" sz="1700" dirty="0"/>
              <a:t>Foundational basis of basic hormones via serum</a:t>
            </a:r>
          </a:p>
          <a:p>
            <a:pPr lvl="1"/>
            <a:r>
              <a:rPr lang="en-US" sz="1700" dirty="0"/>
              <a:t>Estradiol</a:t>
            </a:r>
          </a:p>
          <a:p>
            <a:pPr lvl="1"/>
            <a:r>
              <a:rPr lang="en-US" sz="1700" dirty="0"/>
              <a:t>Testosterone</a:t>
            </a:r>
          </a:p>
          <a:p>
            <a:pPr lvl="1"/>
            <a:r>
              <a:rPr lang="en-US" sz="1700" dirty="0"/>
              <a:t>Progesterone</a:t>
            </a:r>
          </a:p>
          <a:p>
            <a:pPr lvl="1"/>
            <a:r>
              <a:rPr lang="en-US" sz="1700" dirty="0"/>
              <a:t>Dhea (S)</a:t>
            </a:r>
          </a:p>
          <a:p>
            <a:pPr lvl="1"/>
            <a:r>
              <a:rPr lang="en-US" sz="1700" dirty="0"/>
              <a:t>Cortisol (1 time)</a:t>
            </a:r>
          </a:p>
        </p:txBody>
      </p:sp>
    </p:spTree>
    <p:extLst>
      <p:ext uri="{BB962C8B-B14F-4D97-AF65-F5344CB8AC3E}">
        <p14:creationId xmlns:p14="http://schemas.microsoft.com/office/powerpoint/2010/main" val="221710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st tubes with one test tube in orange with drops">
            <a:extLst>
              <a:ext uri="{FF2B5EF4-FFF2-40B4-BE49-F238E27FC236}">
                <a16:creationId xmlns:a16="http://schemas.microsoft.com/office/drawing/2014/main" id="{FE0B826F-B298-2095-2CE3-ADDB4AF84D6E}"/>
              </a:ext>
            </a:extLst>
          </p:cNvPr>
          <p:cNvPicPr>
            <a:picLocks noChangeAspect="1"/>
          </p:cNvPicPr>
          <p:nvPr/>
        </p:nvPicPr>
        <p:blipFill rotWithShape="1">
          <a:blip r:embed="rId2"/>
          <a:srcRect l="13058" r="675" b="1"/>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17B2C-1766-0994-4170-90E116E9AADB}"/>
              </a:ext>
            </a:extLst>
          </p:cNvPr>
          <p:cNvSpPr>
            <a:spLocks noGrp="1"/>
          </p:cNvSpPr>
          <p:nvPr>
            <p:ph type="title"/>
          </p:nvPr>
        </p:nvSpPr>
        <p:spPr>
          <a:xfrm>
            <a:off x="371094" y="1161288"/>
            <a:ext cx="3438144" cy="1124712"/>
          </a:xfrm>
        </p:spPr>
        <p:txBody>
          <a:bodyPr anchor="b">
            <a:normAutofit/>
          </a:bodyPr>
          <a:lstStyle/>
          <a:p>
            <a:r>
              <a:rPr lang="en-US" sz="2400"/>
              <a:t>Comprehensive overview of hormones</a:t>
            </a: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EE3E3E-77A1-26C0-A70D-A91E85D854EA}"/>
              </a:ext>
            </a:extLst>
          </p:cNvPr>
          <p:cNvSpPr>
            <a:spLocks noGrp="1"/>
          </p:cNvSpPr>
          <p:nvPr>
            <p:ph idx="1"/>
          </p:nvPr>
        </p:nvSpPr>
        <p:spPr>
          <a:xfrm>
            <a:off x="371094" y="2718054"/>
            <a:ext cx="3438906" cy="3207258"/>
          </a:xfrm>
        </p:spPr>
        <p:txBody>
          <a:bodyPr vert="horz" lIns="91440" tIns="45720" rIns="91440" bIns="45720" rtlCol="0" anchor="t">
            <a:normAutofit/>
          </a:bodyPr>
          <a:lstStyle/>
          <a:p>
            <a:pPr>
              <a:lnSpc>
                <a:spcPct val="100000"/>
              </a:lnSpc>
            </a:pPr>
            <a:r>
              <a:rPr lang="en-US" sz="1200"/>
              <a:t>Dried urine testing</a:t>
            </a:r>
          </a:p>
          <a:p>
            <a:pPr lvl="1">
              <a:lnSpc>
                <a:spcPct val="100000"/>
              </a:lnSpc>
            </a:pPr>
            <a:r>
              <a:rPr lang="en-US" sz="1200"/>
              <a:t>Estrogen metabolites</a:t>
            </a:r>
          </a:p>
          <a:p>
            <a:pPr lvl="2">
              <a:lnSpc>
                <a:spcPct val="100000"/>
              </a:lnSpc>
            </a:pPr>
            <a:r>
              <a:rPr lang="en-US" sz="1200"/>
              <a:t>2-OH</a:t>
            </a:r>
          </a:p>
          <a:p>
            <a:pPr lvl="3">
              <a:lnSpc>
                <a:spcPct val="100000"/>
              </a:lnSpc>
            </a:pPr>
            <a:r>
              <a:rPr lang="en-US" sz="1200"/>
              <a:t>Preferred pathway protective</a:t>
            </a:r>
          </a:p>
          <a:p>
            <a:pPr lvl="2">
              <a:lnSpc>
                <a:spcPct val="100000"/>
              </a:lnSpc>
            </a:pPr>
            <a:r>
              <a:rPr lang="en-US" sz="1200"/>
              <a:t>4-OH</a:t>
            </a:r>
          </a:p>
          <a:p>
            <a:pPr lvl="3">
              <a:lnSpc>
                <a:spcPct val="100000"/>
              </a:lnSpc>
            </a:pPr>
            <a:r>
              <a:rPr lang="en-US" sz="1200"/>
              <a:t>Toxic, DNA damaging</a:t>
            </a:r>
          </a:p>
          <a:p>
            <a:pPr lvl="2">
              <a:lnSpc>
                <a:spcPct val="100000"/>
              </a:lnSpc>
            </a:pPr>
            <a:r>
              <a:rPr lang="en-US" sz="1200"/>
              <a:t>16-OH</a:t>
            </a:r>
          </a:p>
          <a:p>
            <a:pPr lvl="3">
              <a:lnSpc>
                <a:spcPct val="100000"/>
              </a:lnSpc>
            </a:pPr>
            <a:r>
              <a:rPr lang="en-US" sz="1200"/>
              <a:t>Proliferative </a:t>
            </a:r>
          </a:p>
          <a:p>
            <a:pPr lvl="1">
              <a:lnSpc>
                <a:spcPct val="100000"/>
              </a:lnSpc>
            </a:pPr>
            <a:r>
              <a:rPr lang="en-US" sz="1200"/>
              <a:t>Androgen metabolites</a:t>
            </a:r>
          </a:p>
          <a:p>
            <a:pPr lvl="2">
              <a:lnSpc>
                <a:spcPct val="100000"/>
              </a:lnSpc>
            </a:pPr>
            <a:r>
              <a:rPr lang="en-US" sz="1200"/>
              <a:t>DHT</a:t>
            </a:r>
          </a:p>
          <a:p>
            <a:pPr lvl="2">
              <a:lnSpc>
                <a:spcPct val="100000"/>
              </a:lnSpc>
            </a:pPr>
            <a:r>
              <a:rPr lang="en-US" sz="1200"/>
              <a:t>5a/5b testosterone</a:t>
            </a:r>
          </a:p>
          <a:p>
            <a:pPr lvl="2">
              <a:lnSpc>
                <a:spcPct val="100000"/>
              </a:lnSpc>
            </a:pPr>
            <a:endParaRPr lang="en-US" sz="1200"/>
          </a:p>
        </p:txBody>
      </p:sp>
    </p:spTree>
    <p:extLst>
      <p:ext uri="{BB962C8B-B14F-4D97-AF65-F5344CB8AC3E}">
        <p14:creationId xmlns:p14="http://schemas.microsoft.com/office/powerpoint/2010/main" val="139453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5A597-1E68-466A-6D30-7436AFB2E610}"/>
              </a:ext>
            </a:extLst>
          </p:cNvPr>
          <p:cNvSpPr>
            <a:spLocks noGrp="1"/>
          </p:cNvSpPr>
          <p:nvPr>
            <p:ph type="title"/>
          </p:nvPr>
        </p:nvSpPr>
        <p:spPr>
          <a:xfrm>
            <a:off x="655320" y="429030"/>
            <a:ext cx="2834640" cy="5457589"/>
          </a:xfrm>
        </p:spPr>
        <p:txBody>
          <a:bodyPr anchor="ctr">
            <a:normAutofit/>
          </a:bodyPr>
          <a:lstStyle/>
          <a:p>
            <a:r>
              <a:rPr lang="en-US" dirty="0"/>
              <a:t>What happened after WHI study?? </a:t>
            </a:r>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E6518F5-E59F-604E-35AE-87B945424AC5}"/>
              </a:ext>
            </a:extLst>
          </p:cNvPr>
          <p:cNvGraphicFramePr>
            <a:graphicFrameLocks noGrp="1"/>
          </p:cNvGraphicFramePr>
          <p:nvPr>
            <p:ph idx="1"/>
            <p:extLst>
              <p:ext uri="{D42A27DB-BD31-4B8C-83A1-F6EECF244321}">
                <p14:modId xmlns:p14="http://schemas.microsoft.com/office/powerpoint/2010/main" val="4163972427"/>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622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477870-C64A-4E35-8F2F-05B7114F3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ADDBA-5079-7998-2CF1-3170A5034068}"/>
              </a:ext>
            </a:extLst>
          </p:cNvPr>
          <p:cNvSpPr>
            <a:spLocks noGrp="1"/>
          </p:cNvSpPr>
          <p:nvPr>
            <p:ph type="title"/>
          </p:nvPr>
        </p:nvSpPr>
        <p:spPr>
          <a:xfrm>
            <a:off x="612648" y="1078992"/>
            <a:ext cx="6268770" cy="1536192"/>
          </a:xfrm>
        </p:spPr>
        <p:txBody>
          <a:bodyPr anchor="b">
            <a:normAutofit/>
          </a:bodyPr>
          <a:lstStyle/>
          <a:p>
            <a:r>
              <a:rPr lang="en-US" sz="5200">
                <a:ea typeface="+mj-lt"/>
                <a:cs typeface="+mj-lt"/>
              </a:rPr>
              <a:t>Understanding bio identical HRT:</a:t>
            </a:r>
            <a:endParaRPr lang="en-US" sz="5200"/>
          </a:p>
        </p:txBody>
      </p:sp>
      <p:sp>
        <p:nvSpPr>
          <p:cNvPr id="20" name="Rectangle 19">
            <a:extLst>
              <a:ext uri="{FF2B5EF4-FFF2-40B4-BE49-F238E27FC236}">
                <a16:creationId xmlns:a16="http://schemas.microsoft.com/office/drawing/2014/main" id="{8AEA628B-C8FF-4D0B-B111-F101F580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2663BD0-064C-40FC-A331-F49FCA953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1C5703-F8F0-6D11-8A12-A658545C11C3}"/>
              </a:ext>
            </a:extLst>
          </p:cNvPr>
          <p:cNvSpPr>
            <a:spLocks noGrp="1"/>
          </p:cNvSpPr>
          <p:nvPr>
            <p:ph idx="1"/>
          </p:nvPr>
        </p:nvSpPr>
        <p:spPr>
          <a:xfrm>
            <a:off x="615458" y="3178295"/>
            <a:ext cx="6261372" cy="3003049"/>
          </a:xfrm>
        </p:spPr>
        <p:txBody>
          <a:bodyPr vert="horz" lIns="91440" tIns="45720" rIns="91440" bIns="45720" rtlCol="0" anchor="t">
            <a:normAutofit fontScale="92500" lnSpcReduction="10000"/>
          </a:bodyPr>
          <a:lstStyle/>
          <a:p>
            <a:pPr marL="0" indent="0">
              <a:lnSpc>
                <a:spcPct val="100000"/>
              </a:lnSpc>
              <a:buNone/>
            </a:pPr>
            <a:endParaRPr lang="en-US" sz="1800" b="1"/>
          </a:p>
          <a:p>
            <a:pPr>
              <a:lnSpc>
                <a:spcPct val="100000"/>
              </a:lnSpc>
            </a:pPr>
            <a:r>
              <a:rPr lang="en-US" sz="1800" dirty="0">
                <a:latin typeface="Arial"/>
                <a:cs typeface="Arial"/>
              </a:rPr>
              <a:t>The Endocrine Society has defined bioidentical hormones as “compounds that have exactly the same chemical and molecular structure as hormones that are produced in the human body.” This broad definition does not address the manufacturing, source, or delivery methods of the products and thus can include non–FDA-approved custom-compounded products as well as FDA-approved formulations.</a:t>
            </a:r>
            <a:endParaRPr lang="en-US" sz="1800" dirty="0"/>
          </a:p>
          <a:p>
            <a:pPr>
              <a:lnSpc>
                <a:spcPct val="100000"/>
              </a:lnSpc>
            </a:pPr>
            <a:r>
              <a:rPr lang="en-US" sz="1800" dirty="0">
                <a:latin typeface="Arial"/>
                <a:cs typeface="Arial"/>
              </a:rPr>
              <a:t>HRT considered safe for healthy women &lt;60yr. Who are within 10 </a:t>
            </a:r>
            <a:r>
              <a:rPr lang="en-US" sz="1800" dirty="0" err="1">
                <a:latin typeface="Arial"/>
                <a:cs typeface="Arial"/>
              </a:rPr>
              <a:t>yrs</a:t>
            </a:r>
            <a:r>
              <a:rPr lang="en-US" sz="1800" dirty="0">
                <a:latin typeface="Arial"/>
                <a:cs typeface="Arial"/>
              </a:rPr>
              <a:t> menopause</a:t>
            </a:r>
          </a:p>
          <a:p>
            <a:pPr>
              <a:lnSpc>
                <a:spcPct val="100000"/>
              </a:lnSpc>
            </a:pPr>
            <a:endParaRPr lang="en-US" sz="1800"/>
          </a:p>
        </p:txBody>
      </p:sp>
      <p:pic>
        <p:nvPicPr>
          <p:cNvPr id="14" name="Picture 13" descr="Molecules">
            <a:extLst>
              <a:ext uri="{FF2B5EF4-FFF2-40B4-BE49-F238E27FC236}">
                <a16:creationId xmlns:a16="http://schemas.microsoft.com/office/drawing/2014/main" id="{AD88D366-9064-4DBB-C617-FFBD2BD2BB64}"/>
              </a:ext>
            </a:extLst>
          </p:cNvPr>
          <p:cNvPicPr>
            <a:picLocks noChangeAspect="1"/>
          </p:cNvPicPr>
          <p:nvPr/>
        </p:nvPicPr>
        <p:blipFill rotWithShape="1">
          <a:blip r:embed="rId2"/>
          <a:srcRect l="36517" r="19669" b="-3"/>
          <a:stretch/>
        </p:blipFill>
        <p:spPr>
          <a:xfrm>
            <a:off x="7684006" y="10"/>
            <a:ext cx="4507993" cy="6857990"/>
          </a:xfrm>
          <a:prstGeom prst="rect">
            <a:avLst/>
          </a:prstGeom>
        </p:spPr>
      </p:pic>
    </p:spTree>
    <p:extLst>
      <p:ext uri="{BB962C8B-B14F-4D97-AF65-F5344CB8AC3E}">
        <p14:creationId xmlns:p14="http://schemas.microsoft.com/office/powerpoint/2010/main" val="276167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C26533-C762-D970-AC86-3FF62B1EFC9F}"/>
              </a:ext>
            </a:extLst>
          </p:cNvPr>
          <p:cNvSpPr>
            <a:spLocks noGrp="1"/>
          </p:cNvSpPr>
          <p:nvPr>
            <p:ph type="title"/>
          </p:nvPr>
        </p:nvSpPr>
        <p:spPr>
          <a:xfrm>
            <a:off x="621792" y="1161288"/>
            <a:ext cx="3602736" cy="4526280"/>
          </a:xfrm>
        </p:spPr>
        <p:txBody>
          <a:bodyPr>
            <a:normAutofit/>
          </a:bodyPr>
          <a:lstStyle/>
          <a:p>
            <a:r>
              <a:rPr lang="en-US" dirty="0"/>
              <a:t>Risks HRT</a:t>
            </a:r>
          </a:p>
        </p:txBody>
      </p:sp>
      <p:sp>
        <p:nvSpPr>
          <p:cNvPr id="29" name="Rectangle 28">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a:extLst>
              <a:ext uri="{FF2B5EF4-FFF2-40B4-BE49-F238E27FC236}">
                <a16:creationId xmlns:a16="http://schemas.microsoft.com/office/drawing/2014/main" id="{6A9619A7-34CA-7B8C-AF44-874DB2BC82DB}"/>
              </a:ext>
            </a:extLst>
          </p:cNvPr>
          <p:cNvGraphicFramePr>
            <a:graphicFrameLocks noGrp="1"/>
          </p:cNvGraphicFramePr>
          <p:nvPr>
            <p:ph idx="1"/>
            <p:extLst>
              <p:ext uri="{D42A27DB-BD31-4B8C-83A1-F6EECF244321}">
                <p14:modId xmlns:p14="http://schemas.microsoft.com/office/powerpoint/2010/main" val="257863261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82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radiologic figure of a skeleton">
            <a:extLst>
              <a:ext uri="{FF2B5EF4-FFF2-40B4-BE49-F238E27FC236}">
                <a16:creationId xmlns:a16="http://schemas.microsoft.com/office/drawing/2014/main" id="{478927C9-CE5B-BD46-3C73-297A65E89AB6}"/>
              </a:ext>
            </a:extLst>
          </p:cNvPr>
          <p:cNvPicPr>
            <a:picLocks noChangeAspect="1"/>
          </p:cNvPicPr>
          <p:nvPr/>
        </p:nvPicPr>
        <p:blipFill rotWithShape="1">
          <a:blip r:embed="rId2"/>
          <a:srcRect l="16260" r="-1"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570A4D-C990-EEA7-E486-DC32050FE599}"/>
              </a:ext>
            </a:extLst>
          </p:cNvPr>
          <p:cNvSpPr>
            <a:spLocks noGrp="1"/>
          </p:cNvSpPr>
          <p:nvPr>
            <p:ph type="title"/>
          </p:nvPr>
        </p:nvSpPr>
        <p:spPr>
          <a:xfrm>
            <a:off x="371094" y="1161288"/>
            <a:ext cx="3438144" cy="1124712"/>
          </a:xfrm>
        </p:spPr>
        <p:txBody>
          <a:bodyPr anchor="b">
            <a:normAutofit/>
          </a:bodyPr>
          <a:lstStyle/>
          <a:p>
            <a:r>
              <a:rPr lang="en-US" sz="2800"/>
              <a:t>Areas In which HRT has benefits</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4F2049E-CA4E-B3FB-B828-EB18BAA6D5CE}"/>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dirty="0"/>
              <a:t>Vasomotor symptoms</a:t>
            </a:r>
          </a:p>
          <a:p>
            <a:r>
              <a:rPr lang="en-US" sz="1700"/>
              <a:t>Genitourinary symptoms</a:t>
            </a:r>
          </a:p>
          <a:p>
            <a:r>
              <a:rPr lang="en-US" sz="1700" dirty="0"/>
              <a:t>Prevention of bone loss</a:t>
            </a:r>
          </a:p>
          <a:p>
            <a:r>
              <a:rPr lang="en-US" sz="1700"/>
              <a:t>Primary ovarian insufficiency</a:t>
            </a:r>
          </a:p>
        </p:txBody>
      </p:sp>
    </p:spTree>
    <p:extLst>
      <p:ext uri="{BB962C8B-B14F-4D97-AF65-F5344CB8AC3E}">
        <p14:creationId xmlns:p14="http://schemas.microsoft.com/office/powerpoint/2010/main" val="383443208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4B1B-25F7-F18F-C243-D1C48CD8EEB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BC14314-6F98-FCC7-89A8-55A5D4B5F4E0}"/>
              </a:ext>
            </a:extLst>
          </p:cNvPr>
          <p:cNvSpPr>
            <a:spLocks noGrp="1"/>
          </p:cNvSpPr>
          <p:nvPr>
            <p:ph idx="1"/>
          </p:nvPr>
        </p:nvSpPr>
        <p:spPr/>
        <p:txBody>
          <a:bodyPr vert="horz" lIns="91440" tIns="45720" rIns="91440" bIns="45720" rtlCol="0" anchor="t">
            <a:normAutofit/>
          </a:bodyPr>
          <a:lstStyle/>
          <a:p>
            <a:r>
              <a:rPr lang="en-US" dirty="0"/>
              <a:t>Learn Menopause and perimenopausal transition</a:t>
            </a:r>
          </a:p>
          <a:p>
            <a:r>
              <a:rPr lang="en-US" dirty="0"/>
              <a:t>Learn steroid pathway and hormone roles</a:t>
            </a:r>
          </a:p>
          <a:p>
            <a:r>
              <a:rPr lang="en-US" dirty="0"/>
              <a:t>Learn risks/benefits to BHRT</a:t>
            </a:r>
          </a:p>
          <a:p>
            <a:r>
              <a:rPr lang="en-US" dirty="0"/>
              <a:t>Learn alternative solutions to treating menopause </a:t>
            </a:r>
          </a:p>
          <a:p>
            <a:endParaRPr lang="en-US" dirty="0"/>
          </a:p>
        </p:txBody>
      </p:sp>
    </p:spTree>
    <p:extLst>
      <p:ext uri="{BB962C8B-B14F-4D97-AF65-F5344CB8AC3E}">
        <p14:creationId xmlns:p14="http://schemas.microsoft.com/office/powerpoint/2010/main" val="3181273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5EEEEEC9-904A-FC4E-4F39-BFB52AEB4D33}"/>
              </a:ext>
            </a:extLst>
          </p:cNvPr>
          <p:cNvPicPr>
            <a:picLocks noChangeAspect="1"/>
          </p:cNvPicPr>
          <p:nvPr/>
        </p:nvPicPr>
        <p:blipFill rotWithShape="1">
          <a:blip r:embed="rId2"/>
          <a:srcRect r="16259" b="-1"/>
          <a:stretch/>
        </p:blipFill>
        <p:spPr>
          <a:xfrm>
            <a:off x="3523488" y="10"/>
            <a:ext cx="8668512" cy="6857990"/>
          </a:xfrm>
          <a:prstGeom prst="rect">
            <a:avLst/>
          </a:prstGeom>
        </p:spPr>
      </p:pic>
      <p:sp>
        <p:nvSpPr>
          <p:cNvPr id="28" name="Rectangle 27">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7DE98E-E324-64E1-0B31-0251A901169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NAMS hormone positions statement 2022</a:t>
            </a: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324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1">
            <a:extLst>
              <a:ext uri="{FF2B5EF4-FFF2-40B4-BE49-F238E27FC236}">
                <a16:creationId xmlns:a16="http://schemas.microsoft.com/office/drawing/2014/main"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3">
            <a:extLst>
              <a:ext uri="{FF2B5EF4-FFF2-40B4-BE49-F238E27FC236}">
                <a16:creationId xmlns:a16="http://schemas.microsoft.com/office/drawing/2014/main"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B4C0B2-9470-5F77-7552-3F753853132E}"/>
              </a:ext>
            </a:extLst>
          </p:cNvPr>
          <p:cNvSpPr>
            <a:spLocks noGrp="1"/>
          </p:cNvSpPr>
          <p:nvPr>
            <p:ph type="title"/>
          </p:nvPr>
        </p:nvSpPr>
        <p:spPr>
          <a:xfrm>
            <a:off x="621792" y="1161288"/>
            <a:ext cx="3602736" cy="4526280"/>
          </a:xfrm>
        </p:spPr>
        <p:txBody>
          <a:bodyPr>
            <a:normAutofit/>
          </a:bodyPr>
          <a:lstStyle/>
          <a:p>
            <a:r>
              <a:rPr lang="en-US" dirty="0"/>
              <a:t>Conclusion of NAMS position statement </a:t>
            </a:r>
          </a:p>
        </p:txBody>
      </p:sp>
      <p:sp>
        <p:nvSpPr>
          <p:cNvPr id="26" name="Rectangle 25">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0" name="Content Placeholder 2">
            <a:extLst>
              <a:ext uri="{FF2B5EF4-FFF2-40B4-BE49-F238E27FC236}">
                <a16:creationId xmlns:a16="http://schemas.microsoft.com/office/drawing/2014/main" id="{9E33BED8-F8EF-3D52-0F8A-AF148ACD5116}"/>
              </a:ext>
            </a:extLst>
          </p:cNvPr>
          <p:cNvGraphicFramePr>
            <a:graphicFrameLocks noGrp="1"/>
          </p:cNvGraphicFramePr>
          <p:nvPr>
            <p:ph idx="1"/>
            <p:extLst>
              <p:ext uri="{D42A27DB-BD31-4B8C-83A1-F6EECF244321}">
                <p14:modId xmlns:p14="http://schemas.microsoft.com/office/powerpoint/2010/main" val="187668380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145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92A9B-ED9D-7F55-A0DF-7F021D4862D6}"/>
              </a:ext>
            </a:extLst>
          </p:cNvPr>
          <p:cNvSpPr>
            <a:spLocks noGrp="1"/>
          </p:cNvSpPr>
          <p:nvPr>
            <p:ph type="title"/>
          </p:nvPr>
        </p:nvSpPr>
        <p:spPr>
          <a:xfrm>
            <a:off x="841248" y="256032"/>
            <a:ext cx="10506456" cy="1014984"/>
          </a:xfrm>
        </p:spPr>
        <p:txBody>
          <a:bodyPr anchor="b">
            <a:normAutofit/>
          </a:bodyPr>
          <a:lstStyle/>
          <a:p>
            <a:r>
              <a:rPr lang="en-US" sz="3100"/>
              <a:t>HR replacement: risk/benefit </a:t>
            </a:r>
            <a:br>
              <a:rPr lang="en-US" sz="3100"/>
            </a:br>
            <a:r>
              <a:rPr lang="en-US" sz="3100"/>
              <a:t>NAMS level I evidence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E1BBA70-9766-4677-A84A-79D878DA447A}"/>
              </a:ext>
            </a:extLst>
          </p:cNvPr>
          <p:cNvGraphicFramePr>
            <a:graphicFrameLocks noGrp="1"/>
          </p:cNvGraphicFramePr>
          <p:nvPr>
            <p:ph idx="1"/>
            <p:extLst>
              <p:ext uri="{D42A27DB-BD31-4B8C-83A1-F6EECF244321}">
                <p14:modId xmlns:p14="http://schemas.microsoft.com/office/powerpoint/2010/main" val="12014766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814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DB1FC-E0A5-56D0-9F5B-06AA1FA12797}"/>
              </a:ext>
            </a:extLst>
          </p:cNvPr>
          <p:cNvSpPr>
            <a:spLocks noGrp="1"/>
          </p:cNvSpPr>
          <p:nvPr>
            <p:ph type="title"/>
          </p:nvPr>
        </p:nvSpPr>
        <p:spPr>
          <a:xfrm>
            <a:off x="659234" y="957447"/>
            <a:ext cx="3383280" cy="4943105"/>
          </a:xfrm>
        </p:spPr>
        <p:txBody>
          <a:bodyPr anchor="ctr">
            <a:normAutofit/>
          </a:bodyPr>
          <a:lstStyle/>
          <a:p>
            <a:r>
              <a:rPr lang="en-US" dirty="0"/>
              <a:t>HR risk/benefit</a:t>
            </a:r>
            <a:br>
              <a:rPr lang="en-US" dirty="0"/>
            </a:br>
            <a:r>
              <a:rPr lang="en-US" dirty="0"/>
              <a:t>NAMS level I evidence</a:t>
            </a:r>
          </a:p>
        </p:txBody>
      </p:sp>
      <p:sp>
        <p:nvSpPr>
          <p:cNvPr id="22" name="Rectangle 21">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FD9D69C-4970-6713-991D-13C7E17E789B}"/>
              </a:ext>
            </a:extLst>
          </p:cNvPr>
          <p:cNvGraphicFramePr>
            <a:graphicFrameLocks noGrp="1"/>
          </p:cNvGraphicFramePr>
          <p:nvPr>
            <p:ph idx="1"/>
            <p:extLst>
              <p:ext uri="{D42A27DB-BD31-4B8C-83A1-F6EECF244321}">
                <p14:modId xmlns:p14="http://schemas.microsoft.com/office/powerpoint/2010/main" val="1114974243"/>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233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A3F16-1188-1DF3-0DC7-E81537801CBF}"/>
              </a:ext>
            </a:extLst>
          </p:cNvPr>
          <p:cNvSpPr>
            <a:spLocks noGrp="1"/>
          </p:cNvSpPr>
          <p:nvPr>
            <p:ph type="title"/>
          </p:nvPr>
        </p:nvSpPr>
        <p:spPr>
          <a:xfrm>
            <a:off x="841248" y="334644"/>
            <a:ext cx="10509504" cy="1076914"/>
          </a:xfrm>
        </p:spPr>
        <p:txBody>
          <a:bodyPr anchor="ctr">
            <a:normAutofit/>
          </a:bodyPr>
          <a:lstStyle/>
          <a:p>
            <a:r>
              <a:rPr lang="en-US" sz="3400">
                <a:ea typeface="+mj-lt"/>
                <a:cs typeface="+mj-lt"/>
              </a:rPr>
              <a:t>HRT replacement and DMII, Insulin resistance improvement</a:t>
            </a:r>
            <a:endParaRPr lang="en-US" sz="3400"/>
          </a:p>
        </p:txBody>
      </p:sp>
      <p:sp>
        <p:nvSpPr>
          <p:cNvPr id="29" name="Rectangle 28">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1AC96D50-9370-E5B6-132E-B2CB5758F85D}"/>
              </a:ext>
            </a:extLst>
          </p:cNvPr>
          <p:cNvGraphicFramePr>
            <a:graphicFrameLocks noGrp="1"/>
          </p:cNvGraphicFramePr>
          <p:nvPr>
            <p:ph idx="1"/>
            <p:extLst>
              <p:ext uri="{D42A27DB-BD31-4B8C-83A1-F6EECF244321}">
                <p14:modId xmlns:p14="http://schemas.microsoft.com/office/powerpoint/2010/main" val="168671685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147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F3CFE-2205-00CF-91DE-FD9D00188290}"/>
              </a:ext>
            </a:extLst>
          </p:cNvPr>
          <p:cNvSpPr>
            <a:spLocks noGrp="1"/>
          </p:cNvSpPr>
          <p:nvPr>
            <p:ph type="title"/>
          </p:nvPr>
        </p:nvSpPr>
        <p:spPr>
          <a:xfrm>
            <a:off x="841248" y="503132"/>
            <a:ext cx="10509504" cy="1974892"/>
          </a:xfrm>
        </p:spPr>
        <p:txBody>
          <a:bodyPr anchor="b">
            <a:normAutofit/>
          </a:bodyPr>
          <a:lstStyle/>
          <a:p>
            <a:r>
              <a:rPr lang="en-US" sz="5400"/>
              <a:t>NAMS non hormonal statement 2023</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6F8925C-DD42-D660-B26D-25A1C85A57F6}"/>
              </a:ext>
            </a:extLst>
          </p:cNvPr>
          <p:cNvSpPr>
            <a:spLocks noGrp="1"/>
          </p:cNvSpPr>
          <p:nvPr>
            <p:ph idx="1"/>
          </p:nvPr>
        </p:nvSpPr>
        <p:spPr>
          <a:xfrm>
            <a:off x="841248" y="3328416"/>
            <a:ext cx="10509504" cy="2715768"/>
          </a:xfrm>
        </p:spPr>
        <p:txBody>
          <a:bodyPr vert="horz" lIns="91440" tIns="45720" rIns="91440" bIns="45720" rtlCol="0">
            <a:normAutofit/>
          </a:bodyPr>
          <a:lstStyle/>
          <a:p>
            <a:r>
              <a:rPr lang="en-US" sz="2000">
                <a:ea typeface="+mn-lt"/>
                <a:cs typeface="+mn-lt"/>
              </a:rPr>
              <a:t>For women who are not good candidates for hormone therapy because of contraindications (eg, estrogen-dependent cancers or cardiovascular disease) or personal preference, it is important for healthcare professionals to be well informed about nonhormone treatment options for reducing vasomotor symptoms that are supported by the evidence.</a:t>
            </a:r>
            <a:endParaRPr lang="en-US" sz="2000"/>
          </a:p>
        </p:txBody>
      </p:sp>
    </p:spTree>
    <p:extLst>
      <p:ext uri="{BB962C8B-B14F-4D97-AF65-F5344CB8AC3E}">
        <p14:creationId xmlns:p14="http://schemas.microsoft.com/office/powerpoint/2010/main" val="2338260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2B56-89BD-1D53-CCE1-3478D1C00B09}"/>
              </a:ext>
            </a:extLst>
          </p:cNvPr>
          <p:cNvSpPr>
            <a:spLocks noGrp="1"/>
          </p:cNvSpPr>
          <p:nvPr>
            <p:ph type="title"/>
          </p:nvPr>
        </p:nvSpPr>
        <p:spPr/>
        <p:txBody>
          <a:bodyPr/>
          <a:lstStyle/>
          <a:p>
            <a:r>
              <a:rPr lang="en-US" dirty="0"/>
              <a:t>NAMS non hormonal statement 2023</a:t>
            </a:r>
          </a:p>
        </p:txBody>
      </p:sp>
      <p:sp>
        <p:nvSpPr>
          <p:cNvPr id="3" name="Content Placeholder 2">
            <a:extLst>
              <a:ext uri="{FF2B5EF4-FFF2-40B4-BE49-F238E27FC236}">
                <a16:creationId xmlns:a16="http://schemas.microsoft.com/office/drawing/2014/main" id="{556A3183-8130-797B-E23B-DB691953C602}"/>
              </a:ext>
            </a:extLst>
          </p:cNvPr>
          <p:cNvSpPr>
            <a:spLocks noGrp="1"/>
          </p:cNvSpPr>
          <p:nvPr>
            <p:ph idx="1"/>
          </p:nvPr>
        </p:nvSpPr>
        <p:spPr/>
        <p:txBody>
          <a:bodyPr vert="horz" lIns="91440" tIns="45720" rIns="91440" bIns="45720" rtlCol="0" anchor="t">
            <a:normAutofit fontScale="92500"/>
          </a:bodyPr>
          <a:lstStyle/>
          <a:p>
            <a:r>
              <a:rPr lang="en-US" dirty="0">
                <a:ea typeface="+mn-lt"/>
                <a:cs typeface="+mn-lt"/>
              </a:rPr>
              <a:t>Evidence-based review of the literature resulted in several nonhormone options for the treatment of vasomotor symptoms</a:t>
            </a:r>
          </a:p>
          <a:p>
            <a:pPr lvl="1"/>
            <a:r>
              <a:rPr lang="en-US" dirty="0">
                <a:ea typeface="+mn-lt"/>
                <a:cs typeface="+mn-lt"/>
              </a:rPr>
              <a:t> Recommended: </a:t>
            </a:r>
          </a:p>
          <a:p>
            <a:pPr lvl="2"/>
            <a:r>
              <a:rPr lang="en-US" dirty="0">
                <a:ea typeface="+mn-lt"/>
                <a:cs typeface="+mn-lt"/>
              </a:rPr>
              <a:t>Cognitive-behavioral therapy</a:t>
            </a:r>
          </a:p>
          <a:p>
            <a:pPr lvl="2"/>
            <a:r>
              <a:rPr lang="en-US" dirty="0">
                <a:ea typeface="+mn-lt"/>
                <a:cs typeface="+mn-lt"/>
              </a:rPr>
              <a:t> clinical hypnosis,</a:t>
            </a:r>
          </a:p>
          <a:p>
            <a:pPr lvl="2"/>
            <a:r>
              <a:rPr lang="en-US" dirty="0">
                <a:ea typeface="+mn-lt"/>
                <a:cs typeface="+mn-lt"/>
              </a:rPr>
              <a:t>selective serotonin reuptake inhibitors/ serotonin-norepinephrine reuptake inhibitors</a:t>
            </a:r>
          </a:p>
          <a:p>
            <a:pPr lvl="3"/>
            <a:r>
              <a:rPr lang="en-US" dirty="0">
                <a:ea typeface="+mn-lt"/>
                <a:cs typeface="+mn-lt"/>
              </a:rPr>
              <a:t>SSRIs and SNRIs are associated with mild to moderate improvements in VMS</a:t>
            </a:r>
          </a:p>
          <a:p>
            <a:pPr lvl="2"/>
            <a:r>
              <a:rPr lang="en-US" dirty="0">
                <a:ea typeface="+mn-lt"/>
                <a:cs typeface="+mn-lt"/>
              </a:rPr>
              <a:t>Gabapentin</a:t>
            </a:r>
          </a:p>
          <a:p>
            <a:pPr lvl="3"/>
            <a:r>
              <a:rPr lang="en-US" dirty="0">
                <a:ea typeface="+mn-lt"/>
                <a:cs typeface="+mn-lt"/>
              </a:rPr>
              <a:t>900 mg (300 mg three times/d) show that this has improved the frequency and severity of VMS.</a:t>
            </a:r>
          </a:p>
          <a:p>
            <a:pPr lvl="2"/>
            <a:r>
              <a:rPr lang="en-US" dirty="0">
                <a:ea typeface="+mn-lt"/>
                <a:cs typeface="+mn-lt"/>
              </a:rPr>
              <a:t> </a:t>
            </a:r>
            <a:r>
              <a:rPr lang="en-US" dirty="0" err="1">
                <a:ea typeface="+mn-lt"/>
                <a:cs typeface="+mn-lt"/>
              </a:rPr>
              <a:t>fezolinetant</a:t>
            </a:r>
            <a:r>
              <a:rPr lang="en-US" dirty="0">
                <a:ea typeface="+mn-lt"/>
                <a:cs typeface="+mn-lt"/>
              </a:rPr>
              <a:t> </a:t>
            </a:r>
            <a:endParaRPr lang="en-US"/>
          </a:p>
        </p:txBody>
      </p:sp>
    </p:spTree>
    <p:extLst>
      <p:ext uri="{BB962C8B-B14F-4D97-AF65-F5344CB8AC3E}">
        <p14:creationId xmlns:p14="http://schemas.microsoft.com/office/powerpoint/2010/main" val="3810285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777E57D-6A88-4B5B-A068-2BA7FF4E8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64722-37E0-1C59-FDF5-2C187BB190A1}"/>
              </a:ext>
            </a:extLst>
          </p:cNvPr>
          <p:cNvSpPr>
            <a:spLocks noGrp="1"/>
          </p:cNvSpPr>
          <p:nvPr>
            <p:ph type="title"/>
          </p:nvPr>
        </p:nvSpPr>
        <p:spPr>
          <a:xfrm>
            <a:off x="841248" y="503132"/>
            <a:ext cx="10509504" cy="1974892"/>
          </a:xfrm>
        </p:spPr>
        <p:txBody>
          <a:bodyPr anchor="b">
            <a:normAutofit/>
          </a:bodyPr>
          <a:lstStyle/>
          <a:p>
            <a:r>
              <a:rPr lang="en-US" sz="5400" b="0">
                <a:ea typeface="+mj-lt"/>
                <a:cs typeface="+mj-lt"/>
              </a:rPr>
              <a:t>Neurokinin B antagonists</a:t>
            </a:r>
            <a:endParaRPr lang="en-US" sz="5400"/>
          </a:p>
        </p:txBody>
      </p:sp>
      <p:sp>
        <p:nvSpPr>
          <p:cNvPr id="24" name="Rectangle 23">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F88A94-E53C-C1CD-22C9-496EE3C126FF}"/>
              </a:ext>
            </a:extLst>
          </p:cNvPr>
          <p:cNvSpPr>
            <a:spLocks noGrp="1"/>
          </p:cNvSpPr>
          <p:nvPr>
            <p:ph idx="1"/>
          </p:nvPr>
        </p:nvSpPr>
        <p:spPr>
          <a:xfrm>
            <a:off x="841248" y="3328416"/>
            <a:ext cx="10509504" cy="2715768"/>
          </a:xfrm>
        </p:spPr>
        <p:txBody>
          <a:bodyPr vert="horz" lIns="91440" tIns="45720" rIns="91440" bIns="45720" rtlCol="0">
            <a:normAutofit/>
          </a:bodyPr>
          <a:lstStyle/>
          <a:p>
            <a:pPr>
              <a:lnSpc>
                <a:spcPct val="100000"/>
              </a:lnSpc>
            </a:pPr>
            <a:r>
              <a:rPr lang="en-US" sz="1700"/>
              <a:t>First in class, new non hormonal treatment </a:t>
            </a:r>
          </a:p>
          <a:p>
            <a:pPr>
              <a:lnSpc>
                <a:spcPct val="100000"/>
              </a:lnSpc>
            </a:pPr>
            <a:r>
              <a:rPr lang="en-US" sz="1700"/>
              <a:t>KNDy neuron ( </a:t>
            </a:r>
            <a:r>
              <a:rPr lang="en-US" sz="1700">
                <a:ea typeface="+mn-lt"/>
                <a:cs typeface="+mn-lt"/>
              </a:rPr>
              <a:t>kisspeptin, neurokinin B, and dynorphin)</a:t>
            </a:r>
          </a:p>
          <a:p>
            <a:pPr>
              <a:lnSpc>
                <a:spcPct val="100000"/>
              </a:lnSpc>
            </a:pPr>
            <a:r>
              <a:rPr lang="en-US" sz="1700">
                <a:ea typeface="+mn-lt"/>
                <a:cs typeface="+mn-lt"/>
              </a:rPr>
              <a:t>After declines in circulating levels of estradiol across the menopause transition, VMS are triggered by hyperactivity of the KNDy neuron plexus, resulting in hypersecretion of neurokinin B.</a:t>
            </a:r>
          </a:p>
          <a:p>
            <a:pPr>
              <a:lnSpc>
                <a:spcPct val="100000"/>
              </a:lnSpc>
            </a:pPr>
            <a:r>
              <a:rPr lang="en-US" sz="1700">
                <a:ea typeface="+mn-lt"/>
                <a:cs typeface="+mn-lt"/>
              </a:rPr>
              <a:t>Hypersecretion of neurokinin B from the KNDy neurons onto the adjacent thermoregulatory center in the hypothalamus causes disruption of temperature control and the occurrence of VMS</a:t>
            </a:r>
            <a:endParaRPr lang="en-US" sz="1700"/>
          </a:p>
        </p:txBody>
      </p:sp>
    </p:spTree>
    <p:extLst>
      <p:ext uri="{BB962C8B-B14F-4D97-AF65-F5344CB8AC3E}">
        <p14:creationId xmlns:p14="http://schemas.microsoft.com/office/powerpoint/2010/main" val="2085094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5743-1800-B233-8C08-46DB1AA24B48}"/>
              </a:ext>
            </a:extLst>
          </p:cNvPr>
          <p:cNvSpPr>
            <a:spLocks noGrp="1"/>
          </p:cNvSpPr>
          <p:nvPr>
            <p:ph type="title"/>
          </p:nvPr>
        </p:nvSpPr>
        <p:spPr/>
        <p:txBody>
          <a:bodyPr/>
          <a:lstStyle/>
          <a:p>
            <a:r>
              <a:rPr lang="en-US" dirty="0"/>
              <a:t>Non hormonal modalities</a:t>
            </a:r>
          </a:p>
        </p:txBody>
      </p:sp>
      <p:sp>
        <p:nvSpPr>
          <p:cNvPr id="3" name="Content Placeholder 2">
            <a:extLst>
              <a:ext uri="{FF2B5EF4-FFF2-40B4-BE49-F238E27FC236}">
                <a16:creationId xmlns:a16="http://schemas.microsoft.com/office/drawing/2014/main" id="{6C089815-2B7F-CEC7-178C-97919DB84FBC}"/>
              </a:ext>
            </a:extLst>
          </p:cNvPr>
          <p:cNvSpPr>
            <a:spLocks noGrp="1"/>
          </p:cNvSpPr>
          <p:nvPr>
            <p:ph idx="1"/>
          </p:nvPr>
        </p:nvSpPr>
        <p:spPr/>
        <p:txBody>
          <a:bodyPr vert="horz" lIns="91440" tIns="45720" rIns="91440" bIns="45720" rtlCol="0" anchor="t">
            <a:normAutofit/>
          </a:bodyPr>
          <a:lstStyle/>
          <a:p>
            <a:r>
              <a:rPr lang="en-US" dirty="0"/>
              <a:t>Acupuncture</a:t>
            </a:r>
          </a:p>
          <a:p>
            <a:r>
              <a:rPr lang="en-US" dirty="0">
                <a:ea typeface="+mn-lt"/>
                <a:cs typeface="+mn-lt"/>
              </a:rPr>
              <a:t>Stellate ganglion blockade has emerged as a potential treatment option for </a:t>
            </a:r>
            <a:r>
              <a:rPr lang="en-US">
                <a:ea typeface="+mn-lt"/>
                <a:cs typeface="+mn-lt"/>
              </a:rPr>
              <a:t>VMS</a:t>
            </a:r>
            <a:endParaRPr lang="en-US" dirty="0">
              <a:ea typeface="+mn-lt"/>
              <a:cs typeface="+mn-lt"/>
            </a:endParaRPr>
          </a:p>
          <a:p>
            <a:pPr lvl="1"/>
            <a:r>
              <a:rPr lang="en-US" dirty="0">
                <a:ea typeface="+mn-lt"/>
                <a:cs typeface="+mn-lt"/>
              </a:rPr>
              <a:t> exact MOA of stellate ganglion blockade on VMS remains unclear</a:t>
            </a:r>
            <a:endParaRPr lang="en-US"/>
          </a:p>
          <a:p>
            <a:r>
              <a:rPr lang="en-US" dirty="0">
                <a:ea typeface="+mn-lt"/>
                <a:cs typeface="+mn-lt"/>
              </a:rPr>
              <a:t>CBT has been shown to reduce the bother and interference </a:t>
            </a:r>
            <a:r>
              <a:rPr lang="en-US">
                <a:ea typeface="+mn-lt"/>
                <a:cs typeface="+mn-lt"/>
              </a:rPr>
              <a:t>associated with VMS.</a:t>
            </a:r>
            <a:endParaRPr lang="en-US" dirty="0">
              <a:ea typeface="+mn-lt"/>
              <a:cs typeface="+mn-lt"/>
            </a:endParaRPr>
          </a:p>
          <a:p>
            <a:r>
              <a:rPr lang="en-US">
                <a:ea typeface="+mn-lt"/>
                <a:cs typeface="+mn-lt"/>
              </a:rPr>
              <a:t> Clinical hypnosis has been shown to reduce VMS frequency and severity.</a:t>
            </a:r>
            <a:endParaRPr lang="en-US"/>
          </a:p>
          <a:p>
            <a:endParaRPr lang="en-US" dirty="0"/>
          </a:p>
        </p:txBody>
      </p:sp>
    </p:spTree>
    <p:extLst>
      <p:ext uri="{BB962C8B-B14F-4D97-AF65-F5344CB8AC3E}">
        <p14:creationId xmlns:p14="http://schemas.microsoft.com/office/powerpoint/2010/main" val="30261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spices in containers">
            <a:extLst>
              <a:ext uri="{FF2B5EF4-FFF2-40B4-BE49-F238E27FC236}">
                <a16:creationId xmlns:a16="http://schemas.microsoft.com/office/drawing/2014/main" id="{8A2E7C0F-B105-BAE7-9FEF-2FD0043EE65E}"/>
              </a:ext>
            </a:extLst>
          </p:cNvPr>
          <p:cNvPicPr>
            <a:picLocks noChangeAspect="1"/>
          </p:cNvPicPr>
          <p:nvPr/>
        </p:nvPicPr>
        <p:blipFill rotWithShape="1">
          <a:blip r:embed="rId2"/>
          <a:srcRect r="-1" b="8538"/>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062246-B777-4E86-28F5-6429F06D3F70}"/>
              </a:ext>
            </a:extLst>
          </p:cNvPr>
          <p:cNvSpPr>
            <a:spLocks noGrp="1"/>
          </p:cNvSpPr>
          <p:nvPr>
            <p:ph type="title"/>
          </p:nvPr>
        </p:nvSpPr>
        <p:spPr>
          <a:xfrm>
            <a:off x="371094" y="1161288"/>
            <a:ext cx="3438144" cy="1124712"/>
          </a:xfrm>
        </p:spPr>
        <p:txBody>
          <a:bodyPr anchor="b">
            <a:normAutofit/>
          </a:bodyPr>
          <a:lstStyle/>
          <a:p>
            <a:r>
              <a:rPr lang="en-US" sz="2800">
                <a:ea typeface="+mj-lt"/>
                <a:cs typeface="+mj-lt"/>
              </a:rPr>
              <a:t>Positive aspects of herbal medicine</a:t>
            </a:r>
            <a:endParaRPr lang="en-US" sz="2800"/>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8824A0-830F-7BDD-EAFE-2F44BF6B4CF1}"/>
              </a:ext>
            </a:extLst>
          </p:cNvPr>
          <p:cNvSpPr>
            <a:spLocks noGrp="1"/>
          </p:cNvSpPr>
          <p:nvPr>
            <p:ph idx="1"/>
          </p:nvPr>
        </p:nvSpPr>
        <p:spPr>
          <a:xfrm>
            <a:off x="371094" y="2718054"/>
            <a:ext cx="3438906" cy="3207258"/>
          </a:xfrm>
        </p:spPr>
        <p:txBody>
          <a:bodyPr vert="horz" lIns="91440" tIns="45720" rIns="91440" bIns="45720" rtlCol="0" anchor="t">
            <a:normAutofit fontScale="92500" lnSpcReduction="20000"/>
          </a:bodyPr>
          <a:lstStyle/>
          <a:p>
            <a:pPr marL="0" indent="0">
              <a:lnSpc>
                <a:spcPct val="100000"/>
              </a:lnSpc>
              <a:buNone/>
            </a:pPr>
            <a:endParaRPr lang="en-US" sz="1700" b="1"/>
          </a:p>
          <a:p>
            <a:pPr>
              <a:lnSpc>
                <a:spcPct val="100000"/>
              </a:lnSpc>
            </a:pPr>
            <a:r>
              <a:rPr lang="en-US" sz="1700" dirty="0">
                <a:latin typeface="Arial"/>
                <a:cs typeface="Arial"/>
              </a:rPr>
              <a:t>Menopause causes various complications; hence, searching for a treatment with less side effects and reasonable effectiveness for menopausal problems seems important and necessary. </a:t>
            </a:r>
            <a:endParaRPr lang="en-US" sz="1700" dirty="0"/>
          </a:p>
          <a:p>
            <a:pPr>
              <a:lnSpc>
                <a:spcPct val="100000"/>
              </a:lnSpc>
            </a:pPr>
            <a:r>
              <a:rPr lang="en-US" sz="1700" dirty="0">
                <a:latin typeface="Arial"/>
                <a:cs typeface="Arial"/>
              </a:rPr>
              <a:t>Herbal medicines have less side effects than chemical medications.</a:t>
            </a:r>
            <a:endParaRPr lang="en-US" sz="1700" dirty="0"/>
          </a:p>
          <a:p>
            <a:pPr>
              <a:lnSpc>
                <a:spcPct val="100000"/>
              </a:lnSpc>
            </a:pPr>
            <a:r>
              <a:rPr lang="en-US" sz="1700" dirty="0">
                <a:latin typeface="Arial"/>
                <a:cs typeface="Arial"/>
              </a:rPr>
              <a:t>limited of inconsistence scientific evidence</a:t>
            </a:r>
          </a:p>
          <a:p>
            <a:pPr>
              <a:lnSpc>
                <a:spcPct val="100000"/>
              </a:lnSpc>
            </a:pPr>
            <a:endParaRPr lang="en-US" sz="1700"/>
          </a:p>
        </p:txBody>
      </p:sp>
    </p:spTree>
    <p:extLst>
      <p:ext uri="{BB962C8B-B14F-4D97-AF65-F5344CB8AC3E}">
        <p14:creationId xmlns:p14="http://schemas.microsoft.com/office/powerpoint/2010/main" val="37515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D151E5-7A29-03DE-67CD-47F81BAEB40F}"/>
              </a:ext>
            </a:extLst>
          </p:cNvPr>
          <p:cNvSpPr>
            <a:spLocks noGrp="1"/>
          </p:cNvSpPr>
          <p:nvPr>
            <p:ph type="title"/>
          </p:nvPr>
        </p:nvSpPr>
        <p:spPr>
          <a:xfrm>
            <a:off x="621792" y="1161288"/>
            <a:ext cx="3602736" cy="4526280"/>
          </a:xfrm>
        </p:spPr>
        <p:txBody>
          <a:bodyPr>
            <a:normAutofit/>
          </a:bodyPr>
          <a:lstStyle/>
          <a:p>
            <a:r>
              <a:rPr lang="en-US" sz="3700"/>
              <a:t>Understanding Menopause</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18C3667-8734-83C1-CA2D-2F5DF036B5FA}"/>
              </a:ext>
            </a:extLst>
          </p:cNvPr>
          <p:cNvGraphicFramePr>
            <a:graphicFrameLocks noGrp="1"/>
          </p:cNvGraphicFramePr>
          <p:nvPr>
            <p:ph idx="1"/>
            <p:extLst>
              <p:ext uri="{D42A27DB-BD31-4B8C-83A1-F6EECF244321}">
                <p14:modId xmlns:p14="http://schemas.microsoft.com/office/powerpoint/2010/main" val="318899532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667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D861F1-F386-4A7D-A4BF-3BEB82DEBA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62DFC44-A40C-4573-9230-B3EDB3EC8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2EA57A-40F8-0901-7E0F-FADCA34435E7}"/>
              </a:ext>
            </a:extLst>
          </p:cNvPr>
          <p:cNvSpPr>
            <a:spLocks noGrp="1"/>
          </p:cNvSpPr>
          <p:nvPr>
            <p:ph type="title"/>
          </p:nvPr>
        </p:nvSpPr>
        <p:spPr>
          <a:xfrm>
            <a:off x="1115568" y="1408153"/>
            <a:ext cx="10168128" cy="1315035"/>
          </a:xfrm>
        </p:spPr>
        <p:txBody>
          <a:bodyPr>
            <a:normAutofit/>
          </a:bodyPr>
          <a:lstStyle/>
          <a:p>
            <a:r>
              <a:rPr lang="en-US"/>
              <a:t>Menopausal tips</a:t>
            </a:r>
          </a:p>
        </p:txBody>
      </p:sp>
      <p:sp>
        <p:nvSpPr>
          <p:cNvPr id="21" name="Rectangle 20">
            <a:extLst>
              <a:ext uri="{FF2B5EF4-FFF2-40B4-BE49-F238E27FC236}">
                <a16:creationId xmlns:a16="http://schemas.microsoft.com/office/drawing/2014/main" id="{15589D35-CF9F-4DE9-A792-8571A09E9B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225BB72-B813-4C59-95B9-BF1EAF77FC25}"/>
              </a:ext>
            </a:extLst>
          </p:cNvPr>
          <p:cNvSpPr>
            <a:spLocks noGrp="1"/>
          </p:cNvSpPr>
          <p:nvPr>
            <p:ph idx="1"/>
          </p:nvPr>
        </p:nvSpPr>
        <p:spPr>
          <a:xfrm>
            <a:off x="1115568" y="2962656"/>
            <a:ext cx="10168128" cy="2624328"/>
          </a:xfrm>
        </p:spPr>
        <p:txBody>
          <a:bodyPr vert="horz" lIns="91440" tIns="45720" rIns="91440" bIns="45720" rtlCol="0">
            <a:normAutofit/>
          </a:bodyPr>
          <a:lstStyle/>
          <a:p>
            <a:pPr>
              <a:lnSpc>
                <a:spcPct val="100000"/>
              </a:lnSpc>
            </a:pPr>
            <a:r>
              <a:rPr lang="en-US" sz="1600"/>
              <a:t>Natural therapies can help ease the transition into menopause</a:t>
            </a:r>
          </a:p>
          <a:p>
            <a:pPr>
              <a:lnSpc>
                <a:spcPct val="100000"/>
              </a:lnSpc>
            </a:pPr>
            <a:r>
              <a:rPr lang="en-US" sz="1600"/>
              <a:t>Keep alcohol to a minimum (red wine worst, vodka least)</a:t>
            </a:r>
          </a:p>
          <a:p>
            <a:pPr>
              <a:lnSpc>
                <a:spcPct val="100000"/>
              </a:lnSpc>
            </a:pPr>
            <a:r>
              <a:rPr lang="en-US" sz="1600"/>
              <a:t>Increase fiber: flaxseed 2tbsp/day can support healthy estrogen</a:t>
            </a:r>
          </a:p>
          <a:p>
            <a:pPr>
              <a:lnSpc>
                <a:spcPct val="100000"/>
              </a:lnSpc>
            </a:pPr>
            <a:r>
              <a:rPr lang="en-US" sz="1600"/>
              <a:t>Maca: mood and sex drive 3g/day for libido</a:t>
            </a:r>
          </a:p>
          <a:p>
            <a:pPr>
              <a:lnSpc>
                <a:spcPct val="100000"/>
              </a:lnSpc>
            </a:pPr>
            <a:r>
              <a:rPr lang="en-US" sz="1600"/>
              <a:t>Ashwagandha: sleep, stress various dosages up to 6g/day</a:t>
            </a:r>
          </a:p>
          <a:p>
            <a:pPr>
              <a:lnSpc>
                <a:spcPct val="100000"/>
              </a:lnSpc>
            </a:pPr>
            <a:r>
              <a:rPr lang="en-US" sz="1600"/>
              <a:t>Adaptogens</a:t>
            </a:r>
          </a:p>
          <a:p>
            <a:pPr>
              <a:lnSpc>
                <a:spcPct val="100000"/>
              </a:lnSpc>
            </a:pPr>
            <a:r>
              <a:rPr lang="en-US" sz="1600"/>
              <a:t>Pueraria mirifica: hot flashes, atrophy. </a:t>
            </a:r>
          </a:p>
          <a:p>
            <a:pPr>
              <a:lnSpc>
                <a:spcPct val="100000"/>
              </a:lnSpc>
            </a:pPr>
            <a:endParaRPr lang="en-US" sz="1600"/>
          </a:p>
          <a:p>
            <a:pPr>
              <a:lnSpc>
                <a:spcPct val="100000"/>
              </a:lnSpc>
            </a:pPr>
            <a:endParaRPr lang="en-US" sz="1600"/>
          </a:p>
        </p:txBody>
      </p:sp>
    </p:spTree>
    <p:extLst>
      <p:ext uri="{BB962C8B-B14F-4D97-AF65-F5344CB8AC3E}">
        <p14:creationId xmlns:p14="http://schemas.microsoft.com/office/powerpoint/2010/main" val="913101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29D5AD-8348-4446-B191-6A9B6FE03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6BFE83-16DF-28F1-A60F-E2DAC5E9A1DE}"/>
              </a:ext>
            </a:extLst>
          </p:cNvPr>
          <p:cNvSpPr>
            <a:spLocks noGrp="1"/>
          </p:cNvSpPr>
          <p:nvPr>
            <p:ph type="title"/>
          </p:nvPr>
        </p:nvSpPr>
        <p:spPr>
          <a:xfrm>
            <a:off x="838200" y="253397"/>
            <a:ext cx="10515600" cy="1273233"/>
          </a:xfrm>
        </p:spPr>
        <p:txBody>
          <a:bodyPr>
            <a:normAutofit/>
          </a:bodyPr>
          <a:lstStyle/>
          <a:p>
            <a:r>
              <a:rPr lang="en-US">
                <a:ea typeface="+mj-lt"/>
                <a:cs typeface="+mj-lt"/>
              </a:rPr>
              <a:t>Black Cohosh (Actaea Racemosa):</a:t>
            </a:r>
            <a:endParaRPr lang="en-US" dirty="0"/>
          </a:p>
        </p:txBody>
      </p:sp>
      <p:sp>
        <p:nvSpPr>
          <p:cNvPr id="25" name="Rectangle 24">
            <a:extLst>
              <a:ext uri="{FF2B5EF4-FFF2-40B4-BE49-F238E27FC236}">
                <a16:creationId xmlns:a16="http://schemas.microsoft.com/office/drawing/2014/main"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E454AA-4402-1B0E-149B-6EBE0BA27898}"/>
              </a:ext>
            </a:extLst>
          </p:cNvPr>
          <p:cNvSpPr>
            <a:spLocks noGrp="1"/>
          </p:cNvSpPr>
          <p:nvPr>
            <p:ph idx="1"/>
          </p:nvPr>
        </p:nvSpPr>
        <p:spPr>
          <a:xfrm>
            <a:off x="838200" y="2478024"/>
            <a:ext cx="10515600" cy="3694176"/>
          </a:xfrm>
        </p:spPr>
        <p:txBody>
          <a:bodyPr vert="horz" lIns="91440" tIns="45720" rIns="91440" bIns="45720" rtlCol="0" anchor="t">
            <a:normAutofit/>
          </a:bodyPr>
          <a:lstStyle/>
          <a:p>
            <a:pPr marL="0" indent="0">
              <a:buNone/>
            </a:pPr>
            <a:endParaRPr lang="en-US" sz="2200" b="1"/>
          </a:p>
          <a:p>
            <a:r>
              <a:rPr lang="en-US" sz="2200" dirty="0">
                <a:latin typeface="Arial"/>
                <a:cs typeface="Arial"/>
              </a:rPr>
              <a:t>Research supports the potential for black cohosh to help during</a:t>
            </a:r>
            <a:endParaRPr lang="en-US" sz="2200" dirty="0">
              <a:latin typeface="Neue Haas Grotesk Text Pro"/>
              <a:cs typeface="Arial"/>
            </a:endParaRPr>
          </a:p>
          <a:p>
            <a:pPr lvl="1"/>
            <a:r>
              <a:rPr lang="en-US" sz="2200" dirty="0">
                <a:latin typeface="Arial"/>
                <a:cs typeface="Arial"/>
              </a:rPr>
              <a:t>A long-standing hypothesis is that the triterpenes in black cohosh may have mild estrogenic activity with the potential to selectively inhibit LH secretion without affecting FSH</a:t>
            </a:r>
            <a:endParaRPr lang="en-US" sz="2200" dirty="0">
              <a:latin typeface="Neue Haas Grotesk Text Pro"/>
              <a:cs typeface="Arial"/>
            </a:endParaRPr>
          </a:p>
          <a:p>
            <a:pPr lvl="1"/>
            <a:r>
              <a:rPr lang="en-US" sz="2200" dirty="0"/>
              <a:t>40 mg/day dosing </a:t>
            </a:r>
          </a:p>
          <a:p>
            <a:pPr lvl="1"/>
            <a:r>
              <a:rPr lang="en-US" sz="2200" dirty="0">
                <a:ea typeface="+mn-lt"/>
                <a:cs typeface="+mn-lt"/>
              </a:rPr>
              <a:t>most purchased botanical for menopause symptoms</a:t>
            </a:r>
            <a:r>
              <a:rPr lang="en-US" sz="2200" dirty="0"/>
              <a:t/>
            </a:r>
            <a:br>
              <a:rPr lang="en-US" sz="2200" dirty="0"/>
            </a:br>
            <a:endParaRPr lang="en-US" sz="2200"/>
          </a:p>
        </p:txBody>
      </p:sp>
    </p:spTree>
    <p:extLst>
      <p:ext uri="{BB962C8B-B14F-4D97-AF65-F5344CB8AC3E}">
        <p14:creationId xmlns:p14="http://schemas.microsoft.com/office/powerpoint/2010/main" val="109464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7CB9A-1AB1-6764-9E86-AB70F77AAEEB}"/>
              </a:ext>
            </a:extLst>
          </p:cNvPr>
          <p:cNvSpPr>
            <a:spLocks noGrp="1"/>
          </p:cNvSpPr>
          <p:nvPr>
            <p:ph type="title"/>
          </p:nvPr>
        </p:nvSpPr>
        <p:spPr>
          <a:xfrm>
            <a:off x="659234" y="957447"/>
            <a:ext cx="3383280" cy="4943105"/>
          </a:xfrm>
        </p:spPr>
        <p:txBody>
          <a:bodyPr anchor="ctr">
            <a:normAutofit/>
          </a:bodyPr>
          <a:lstStyle/>
          <a:p>
            <a:r>
              <a:rPr lang="en-US" dirty="0"/>
              <a:t>Chaste Tree Extract</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CC3D566-2B1C-ABD9-8CF4-CB36E6B0686C}"/>
              </a:ext>
            </a:extLst>
          </p:cNvPr>
          <p:cNvGraphicFramePr>
            <a:graphicFrameLocks noGrp="1"/>
          </p:cNvGraphicFramePr>
          <p:nvPr>
            <p:ph idx="1"/>
            <p:extLst>
              <p:ext uri="{D42A27DB-BD31-4B8C-83A1-F6EECF244321}">
                <p14:modId xmlns:p14="http://schemas.microsoft.com/office/powerpoint/2010/main" val="3169503886"/>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550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E9F7E-33C5-6383-53D5-8CA5C37F6F5D}"/>
              </a:ext>
            </a:extLst>
          </p:cNvPr>
          <p:cNvSpPr>
            <a:spLocks noGrp="1"/>
          </p:cNvSpPr>
          <p:nvPr>
            <p:ph type="title"/>
          </p:nvPr>
        </p:nvSpPr>
        <p:spPr>
          <a:xfrm>
            <a:off x="841248" y="256032"/>
            <a:ext cx="10506456" cy="1014984"/>
          </a:xfrm>
        </p:spPr>
        <p:txBody>
          <a:bodyPr anchor="b">
            <a:normAutofit/>
          </a:bodyPr>
          <a:lstStyle/>
          <a:p>
            <a:r>
              <a:rPr lang="en-US">
                <a:ea typeface="+mj-lt"/>
                <a:cs typeface="+mj-lt"/>
              </a:rPr>
              <a:t>Diindolylmethane (DIM)</a:t>
            </a:r>
            <a:endParaRPr lang="en-US"/>
          </a:p>
        </p:txBody>
      </p:sp>
      <p:sp>
        <p:nvSpPr>
          <p:cNvPr id="33" name="Rectangle 32">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Content Placeholder 2">
            <a:extLst>
              <a:ext uri="{FF2B5EF4-FFF2-40B4-BE49-F238E27FC236}">
                <a16:creationId xmlns:a16="http://schemas.microsoft.com/office/drawing/2014/main" id="{4017A8CD-1697-36BA-6213-925622BD2F28}"/>
              </a:ext>
            </a:extLst>
          </p:cNvPr>
          <p:cNvGraphicFramePr>
            <a:graphicFrameLocks noGrp="1"/>
          </p:cNvGraphicFramePr>
          <p:nvPr>
            <p:ph idx="1"/>
            <p:extLst>
              <p:ext uri="{D42A27DB-BD31-4B8C-83A1-F6EECF244321}">
                <p14:modId xmlns:p14="http://schemas.microsoft.com/office/powerpoint/2010/main" val="228142976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536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B0514C-F7D1-7971-9E3D-1850247A34D2}"/>
              </a:ext>
            </a:extLst>
          </p:cNvPr>
          <p:cNvSpPr>
            <a:spLocks noGrp="1"/>
          </p:cNvSpPr>
          <p:nvPr>
            <p:ph type="title"/>
          </p:nvPr>
        </p:nvSpPr>
        <p:spPr>
          <a:xfrm>
            <a:off x="621792" y="1161288"/>
            <a:ext cx="3602736" cy="4526280"/>
          </a:xfrm>
        </p:spPr>
        <p:txBody>
          <a:bodyPr>
            <a:normAutofit/>
          </a:bodyPr>
          <a:lstStyle/>
          <a:p>
            <a:r>
              <a:rPr lang="en-US"/>
              <a:t>Chinese (Siberian Rhubarb)</a:t>
            </a:r>
          </a:p>
        </p:txBody>
      </p:sp>
      <p:sp>
        <p:nvSpPr>
          <p:cNvPr id="24" name="Rectangle 23">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FA1EFCE4-AF24-B157-E8FE-EADE9DC3BFC9}"/>
              </a:ext>
            </a:extLst>
          </p:cNvPr>
          <p:cNvGraphicFramePr>
            <a:graphicFrameLocks noGrp="1"/>
          </p:cNvGraphicFramePr>
          <p:nvPr>
            <p:ph idx="1"/>
            <p:extLst>
              <p:ext uri="{D42A27DB-BD31-4B8C-83A1-F6EECF244321}">
                <p14:modId xmlns:p14="http://schemas.microsoft.com/office/powerpoint/2010/main" val="39294861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403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468600-5722-3716-56E4-0F1E6FDABAB7}"/>
              </a:ext>
            </a:extLst>
          </p:cNvPr>
          <p:cNvSpPr>
            <a:spLocks noGrp="1"/>
          </p:cNvSpPr>
          <p:nvPr>
            <p:ph type="title"/>
          </p:nvPr>
        </p:nvSpPr>
        <p:spPr>
          <a:xfrm>
            <a:off x="621792" y="1161288"/>
            <a:ext cx="3602736" cy="4526280"/>
          </a:xfrm>
        </p:spPr>
        <p:txBody>
          <a:bodyPr>
            <a:normAutofit/>
          </a:bodyPr>
          <a:lstStyle/>
          <a:p>
            <a:r>
              <a:rPr lang="en-US"/>
              <a:t>Vitamin E</a:t>
            </a:r>
          </a:p>
        </p:txBody>
      </p:sp>
      <p:sp>
        <p:nvSpPr>
          <p:cNvPr id="40" name="Rectangle 39">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0" name="Content Placeholder 2">
            <a:extLst>
              <a:ext uri="{FF2B5EF4-FFF2-40B4-BE49-F238E27FC236}">
                <a16:creationId xmlns:a16="http://schemas.microsoft.com/office/drawing/2014/main" id="{802D9AB1-2590-5720-BABC-4882AFB347FB}"/>
              </a:ext>
            </a:extLst>
          </p:cNvPr>
          <p:cNvGraphicFramePr>
            <a:graphicFrameLocks noGrp="1"/>
          </p:cNvGraphicFramePr>
          <p:nvPr>
            <p:ph idx="1"/>
            <p:extLst>
              <p:ext uri="{D42A27DB-BD31-4B8C-83A1-F6EECF244321}">
                <p14:modId xmlns:p14="http://schemas.microsoft.com/office/powerpoint/2010/main" val="403349034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450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5B717-3C18-0D61-C3D3-A0F9E3DECB17}"/>
              </a:ext>
            </a:extLst>
          </p:cNvPr>
          <p:cNvSpPr>
            <a:spLocks noGrp="1"/>
          </p:cNvSpPr>
          <p:nvPr>
            <p:ph type="title"/>
          </p:nvPr>
        </p:nvSpPr>
        <p:spPr>
          <a:xfrm>
            <a:off x="659234" y="957447"/>
            <a:ext cx="3383280" cy="4943105"/>
          </a:xfrm>
        </p:spPr>
        <p:txBody>
          <a:bodyPr anchor="ctr">
            <a:normAutofit/>
          </a:bodyPr>
          <a:lstStyle/>
          <a:p>
            <a:r>
              <a:rPr lang="en-US"/>
              <a:t>Treating Vaginal Dryness</a:t>
            </a:r>
          </a:p>
        </p:txBody>
      </p:sp>
      <p:sp>
        <p:nvSpPr>
          <p:cNvPr id="20" name="Rectangle 19">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19F8580B-2467-9D64-04E1-2793DF26E8A0}"/>
              </a:ext>
            </a:extLst>
          </p:cNvPr>
          <p:cNvGraphicFramePr>
            <a:graphicFrameLocks noGrp="1"/>
          </p:cNvGraphicFramePr>
          <p:nvPr>
            <p:ph idx="1"/>
            <p:extLst>
              <p:ext uri="{D42A27DB-BD31-4B8C-83A1-F6EECF244321}">
                <p14:modId xmlns:p14="http://schemas.microsoft.com/office/powerpoint/2010/main" val="4292204575"/>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25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lose up image of a hand touching flowers">
            <a:extLst>
              <a:ext uri="{FF2B5EF4-FFF2-40B4-BE49-F238E27FC236}">
                <a16:creationId xmlns:a16="http://schemas.microsoft.com/office/drawing/2014/main" id="{037EA258-FEE0-6545-5948-2D21431F5D48}"/>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3FD78E-EEBC-6A32-5403-153B828CCAE8}"/>
              </a:ext>
            </a:extLst>
          </p:cNvPr>
          <p:cNvSpPr>
            <a:spLocks noGrp="1"/>
          </p:cNvSpPr>
          <p:nvPr>
            <p:ph type="title"/>
          </p:nvPr>
        </p:nvSpPr>
        <p:spPr>
          <a:xfrm>
            <a:off x="371094" y="1161288"/>
            <a:ext cx="3438144" cy="1124712"/>
          </a:xfrm>
        </p:spPr>
        <p:txBody>
          <a:bodyPr anchor="b">
            <a:normAutofit/>
          </a:bodyPr>
          <a:lstStyle/>
          <a:p>
            <a:r>
              <a:rPr lang="en-US" sz="2400"/>
              <a:t>Undertreatment of menopausal symptoms</a:t>
            </a:r>
          </a:p>
        </p:txBody>
      </p:sp>
      <p:sp>
        <p:nvSpPr>
          <p:cNvPr id="42" name="Rectangle 4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54C357-1EE1-52A8-4135-3FBC96CF42BE}"/>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endParaRPr lang="en-US" sz="1700">
              <a:ea typeface="+mn-lt"/>
              <a:cs typeface="+mn-lt"/>
            </a:endParaRPr>
          </a:p>
          <a:p>
            <a:r>
              <a:rPr lang="en-US" sz="1700" dirty="0">
                <a:ea typeface="+mn-lt"/>
                <a:cs typeface="+mn-lt"/>
              </a:rPr>
              <a:t>Menopause symptoms can disrupt a women’s overall quality of life and last a mean duration of 7 to 9 years, longer in some women</a:t>
            </a:r>
          </a:p>
          <a:p>
            <a:r>
              <a:rPr lang="en-US" sz="1700" dirty="0"/>
              <a:t>Despite safety and efficacy of treatments women remain undertreated</a:t>
            </a:r>
          </a:p>
        </p:txBody>
      </p:sp>
    </p:spTree>
    <p:extLst>
      <p:ext uri="{BB962C8B-B14F-4D97-AF65-F5344CB8AC3E}">
        <p14:creationId xmlns:p14="http://schemas.microsoft.com/office/powerpoint/2010/main" val="868509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39D2-D4C4-6EDF-05D2-6170CCA37757}"/>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5125CE19-B28E-2CFE-3A65-7264BC2782BE}"/>
              </a:ext>
            </a:extLst>
          </p:cNvPr>
          <p:cNvSpPr>
            <a:spLocks noGrp="1"/>
          </p:cNvSpPr>
          <p:nvPr>
            <p:ph idx="1"/>
          </p:nvPr>
        </p:nvSpPr>
        <p:spPr/>
        <p:txBody>
          <a:bodyPr vert="horz" lIns="91440" tIns="45720" rIns="91440" bIns="45720" rtlCol="0" anchor="t">
            <a:normAutofit/>
          </a:bodyPr>
          <a:lstStyle/>
          <a:p>
            <a:r>
              <a:rPr lang="en-US" dirty="0"/>
              <a:t>Recommend taking an individualized approach to treatment of menopause </a:t>
            </a:r>
          </a:p>
          <a:p>
            <a:r>
              <a:rPr lang="en-US" dirty="0"/>
              <a:t>Consider contraindications and patient preference when discussing with patient treatment options</a:t>
            </a:r>
          </a:p>
          <a:p>
            <a:r>
              <a:rPr lang="en-US" dirty="0">
                <a:solidFill>
                  <a:srgbClr val="000000"/>
                </a:solidFill>
                <a:latin typeface="Neue Haas Grotesk Text Pro"/>
              </a:rPr>
              <a:t>Helping women optimize benefits of healthy hormones is vital</a:t>
            </a:r>
          </a:p>
          <a:p>
            <a:r>
              <a:rPr lang="en-US" dirty="0">
                <a:solidFill>
                  <a:srgbClr val="000000"/>
                </a:solidFill>
                <a:latin typeface="Neue Haas Grotesk Text Pro"/>
              </a:rPr>
              <a:t>Each woman presents with a unique hormone profile, health history and wellness path that should be considered</a:t>
            </a:r>
          </a:p>
          <a:p>
            <a:pPr marL="0" indent="0">
              <a:buNone/>
            </a:pPr>
            <a:endParaRPr lang="en-US" sz="1100" dirty="0">
              <a:solidFill>
                <a:srgbClr val="475669"/>
              </a:solidFill>
              <a:latin typeface="Avenir"/>
            </a:endParaRPr>
          </a:p>
        </p:txBody>
      </p:sp>
    </p:spTree>
    <p:extLst>
      <p:ext uri="{BB962C8B-B14F-4D97-AF65-F5344CB8AC3E}">
        <p14:creationId xmlns:p14="http://schemas.microsoft.com/office/powerpoint/2010/main" val="4061335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Rectangle 36">
            <a:extLst>
              <a:ext uri="{FF2B5EF4-FFF2-40B4-BE49-F238E27FC236}">
                <a16:creationId xmlns:a16="http://schemas.microsoft.com/office/drawing/2014/main" id="{2FB82883-1DC0-4BE1-A607-009095F3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B2AF783C-B416-6B34-C538-2352292BDAA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b="15414"/>
          <a:stretch/>
        </p:blipFill>
        <p:spPr>
          <a:xfrm>
            <a:off x="20" y="10"/>
            <a:ext cx="12191980" cy="6857990"/>
          </a:xfrm>
          <a:prstGeom prst="rect">
            <a:avLst/>
          </a:prstGeom>
        </p:spPr>
      </p:pic>
      <p:sp>
        <p:nvSpPr>
          <p:cNvPr id="39" name="Rectangle 38">
            <a:extLst>
              <a:ext uri="{FF2B5EF4-FFF2-40B4-BE49-F238E27FC236}">
                <a16:creationId xmlns:a16="http://schemas.microsoft.com/office/drawing/2014/main" id="{9FA98EAA-A866-4C95-A2A8-44E46FBA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B3614-7A37-9802-3938-3A8328DD564B}"/>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r>
              <a:rPr lang="en-US" sz="1600" b="0">
                <a:solidFill>
                  <a:schemeClr val="bg1"/>
                </a:solidFill>
              </a:rPr>
              <a:t>"The changes, the highs and lows and the hormonal shifts, there is power in that" </a:t>
            </a:r>
            <a:br>
              <a:rPr lang="en-US" sz="1600" b="0">
                <a:solidFill>
                  <a:schemeClr val="bg1"/>
                </a:solidFill>
              </a:rPr>
            </a:br>
            <a:r>
              <a:rPr lang="en-US" sz="1600" b="0">
                <a:solidFill>
                  <a:schemeClr val="bg1"/>
                </a:solidFill>
              </a:rPr>
              <a:t> Michelle Obama</a:t>
            </a:r>
          </a:p>
        </p:txBody>
      </p:sp>
      <p:sp>
        <p:nvSpPr>
          <p:cNvPr id="4" name="TextBox 3">
            <a:extLst>
              <a:ext uri="{FF2B5EF4-FFF2-40B4-BE49-F238E27FC236}">
                <a16:creationId xmlns:a16="http://schemas.microsoft.com/office/drawing/2014/main" id="{C3E3FCEB-72A5-4EEB-24B0-F3DE1C0E2B71}"/>
              </a:ext>
            </a:extLst>
          </p:cNvPr>
          <p:cNvSpPr txBox="1"/>
          <p:nvPr/>
        </p:nvSpPr>
        <p:spPr>
          <a:xfrm>
            <a:off x="9525886" y="6657945"/>
            <a:ext cx="26661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28673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0D05E-B8F8-F4D6-D94C-75E3FE1992C6}"/>
              </a:ext>
            </a:extLst>
          </p:cNvPr>
          <p:cNvSpPr>
            <a:spLocks noGrp="1"/>
          </p:cNvSpPr>
          <p:nvPr>
            <p:ph type="title"/>
          </p:nvPr>
        </p:nvSpPr>
        <p:spPr>
          <a:xfrm>
            <a:off x="841248" y="334644"/>
            <a:ext cx="10509504" cy="1076914"/>
          </a:xfrm>
        </p:spPr>
        <p:txBody>
          <a:bodyPr anchor="ctr">
            <a:normAutofit/>
          </a:bodyPr>
          <a:lstStyle/>
          <a:p>
            <a:r>
              <a:rPr lang="en-US"/>
              <a:t>Natural menopause</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4C5391CD-E915-4E72-90A1-3FE7C0D9A6D3}"/>
              </a:ext>
            </a:extLst>
          </p:cNvPr>
          <p:cNvGraphicFramePr>
            <a:graphicFrameLocks noGrp="1"/>
          </p:cNvGraphicFramePr>
          <p:nvPr>
            <p:ph idx="1"/>
            <p:extLst>
              <p:ext uri="{D42A27DB-BD31-4B8C-83A1-F6EECF244321}">
                <p14:modId xmlns:p14="http://schemas.microsoft.com/office/powerpoint/2010/main" val="901263791"/>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936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AEDBA6-84EE-E31C-6C5E-1887C4C2166C}"/>
              </a:ext>
            </a:extLst>
          </p:cNvPr>
          <p:cNvSpPr>
            <a:spLocks noGrp="1"/>
          </p:cNvSpPr>
          <p:nvPr>
            <p:ph type="title"/>
          </p:nvPr>
        </p:nvSpPr>
        <p:spPr>
          <a:xfrm>
            <a:off x="621792" y="1161288"/>
            <a:ext cx="3602736" cy="4526280"/>
          </a:xfrm>
        </p:spPr>
        <p:txBody>
          <a:bodyPr>
            <a:normAutofit/>
          </a:bodyPr>
          <a:lstStyle/>
          <a:p>
            <a:r>
              <a:rPr lang="en-US" dirty="0"/>
              <a:t>References</a:t>
            </a: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61123F-2D82-4C20-594B-E721CE611C9B}"/>
              </a:ext>
            </a:extLst>
          </p:cNvPr>
          <p:cNvSpPr>
            <a:spLocks noGrp="1"/>
          </p:cNvSpPr>
          <p:nvPr>
            <p:ph idx="1"/>
          </p:nvPr>
        </p:nvSpPr>
        <p:spPr>
          <a:xfrm>
            <a:off x="5434149" y="533193"/>
            <a:ext cx="5916603" cy="5392119"/>
          </a:xfrm>
        </p:spPr>
        <p:txBody>
          <a:bodyPr vert="horz" lIns="91440" tIns="45720" rIns="91440" bIns="45720" rtlCol="0" anchor="ctr">
            <a:normAutofit lnSpcReduction="10000"/>
          </a:bodyPr>
          <a:lstStyle/>
          <a:p>
            <a:pPr>
              <a:lnSpc>
                <a:spcPct val="100000"/>
              </a:lnSpc>
            </a:pPr>
            <a:r>
              <a:rPr lang="en-US" sz="800" dirty="0" err="1">
                <a:ea typeface="+mn-lt"/>
                <a:cs typeface="+mn-lt"/>
              </a:rPr>
              <a:t>Bitoska</a:t>
            </a:r>
            <a:r>
              <a:rPr lang="en-US" sz="800" dirty="0">
                <a:ea typeface="+mn-lt"/>
                <a:cs typeface="+mn-lt"/>
              </a:rPr>
              <a:t>, I., Krstevska, B., Milenkovic, T., </a:t>
            </a:r>
            <a:r>
              <a:rPr lang="en-US" sz="800" dirty="0" err="1">
                <a:ea typeface="+mn-lt"/>
                <a:cs typeface="+mn-lt"/>
              </a:rPr>
              <a:t>Subeska-Stratrova</a:t>
            </a:r>
            <a:r>
              <a:rPr lang="en-US" sz="800" dirty="0">
                <a:ea typeface="+mn-lt"/>
                <a:cs typeface="+mn-lt"/>
              </a:rPr>
              <a:t>, S., Petrovski, G., Jovanovska </a:t>
            </a:r>
            <a:r>
              <a:rPr lang="en-US" sz="800" dirty="0" err="1">
                <a:ea typeface="+mn-lt"/>
                <a:cs typeface="+mn-lt"/>
              </a:rPr>
              <a:t>Mishevska</a:t>
            </a:r>
            <a:r>
              <a:rPr lang="en-US" sz="800" dirty="0">
                <a:ea typeface="+mn-lt"/>
                <a:cs typeface="+mn-lt"/>
              </a:rPr>
              <a:t>, S., Ahmeti, I., &amp; Todorova, B. (2016). Effects of hormone replacement therapy on insulin resistance in postmenopausal diabetic women. </a:t>
            </a:r>
            <a:r>
              <a:rPr lang="en-US" sz="800" i="1" dirty="0">
                <a:ea typeface="+mn-lt"/>
                <a:cs typeface="+mn-lt"/>
              </a:rPr>
              <a:t>Open Access Macedonian Journal of Medical Sciences</a:t>
            </a:r>
            <a:r>
              <a:rPr lang="en-US" sz="800" dirty="0">
                <a:ea typeface="+mn-lt"/>
                <a:cs typeface="+mn-lt"/>
              </a:rPr>
              <a:t>, </a:t>
            </a:r>
            <a:r>
              <a:rPr lang="en-US" sz="800" i="1" dirty="0">
                <a:ea typeface="+mn-lt"/>
                <a:cs typeface="+mn-lt"/>
              </a:rPr>
              <a:t>4</a:t>
            </a:r>
            <a:r>
              <a:rPr lang="en-US" sz="800" dirty="0">
                <a:ea typeface="+mn-lt"/>
                <a:cs typeface="+mn-lt"/>
              </a:rPr>
              <a:t>(1), 83–88. </a:t>
            </a:r>
            <a:r>
              <a:rPr lang="en-US" sz="800" dirty="0">
                <a:ea typeface="+mn-lt"/>
                <a:cs typeface="+mn-lt"/>
                <a:hlinkClick r:id="rId2"/>
              </a:rPr>
              <a:t>https://doi.org/10.3889/oamjms.2016.024</a:t>
            </a:r>
            <a:r>
              <a:rPr lang="en-US" sz="800" dirty="0">
                <a:ea typeface="+mn-lt"/>
                <a:cs typeface="+mn-lt"/>
              </a:rPr>
              <a:t> </a:t>
            </a:r>
          </a:p>
          <a:p>
            <a:pPr>
              <a:lnSpc>
                <a:spcPct val="100000"/>
              </a:lnSpc>
            </a:pPr>
            <a:r>
              <a:rPr lang="en-US" sz="800" dirty="0">
                <a:ea typeface="+mn-lt"/>
                <a:cs typeface="+mn-lt"/>
              </a:rPr>
              <a:t>Brzozowska M, </a:t>
            </a:r>
            <a:r>
              <a:rPr lang="en-US" sz="800" dirty="0" err="1">
                <a:ea typeface="+mn-lt"/>
                <a:cs typeface="+mn-lt"/>
              </a:rPr>
              <a:t>Lewiński</a:t>
            </a:r>
            <a:r>
              <a:rPr lang="en-US" sz="800" dirty="0">
                <a:ea typeface="+mn-lt"/>
                <a:cs typeface="+mn-lt"/>
              </a:rPr>
              <a:t> A. Changes of androgens levels in menopausal women. </a:t>
            </a:r>
            <a:r>
              <a:rPr lang="en-US" sz="800" dirty="0" err="1">
                <a:ea typeface="+mn-lt"/>
                <a:cs typeface="+mn-lt"/>
              </a:rPr>
              <a:t>Prz</a:t>
            </a:r>
            <a:r>
              <a:rPr lang="en-US" sz="800" dirty="0">
                <a:ea typeface="+mn-lt"/>
                <a:cs typeface="+mn-lt"/>
              </a:rPr>
              <a:t> </a:t>
            </a:r>
            <a:r>
              <a:rPr lang="en-US" sz="800" dirty="0" err="1">
                <a:ea typeface="+mn-lt"/>
                <a:cs typeface="+mn-lt"/>
              </a:rPr>
              <a:t>Menopauzalny</a:t>
            </a:r>
            <a:r>
              <a:rPr lang="en-US" sz="800" dirty="0">
                <a:ea typeface="+mn-lt"/>
                <a:cs typeface="+mn-lt"/>
              </a:rPr>
              <a:t>. 2020 Dec;19(4):151-154. </a:t>
            </a:r>
            <a:r>
              <a:rPr lang="en-US" sz="800" dirty="0" err="1">
                <a:ea typeface="+mn-lt"/>
                <a:cs typeface="+mn-lt"/>
              </a:rPr>
              <a:t>doi</a:t>
            </a:r>
            <a:r>
              <a:rPr lang="en-US" sz="800" dirty="0">
                <a:ea typeface="+mn-lt"/>
                <a:cs typeface="+mn-lt"/>
              </a:rPr>
              <a:t>: 10.5114/pm.2020.101941. </a:t>
            </a:r>
            <a:r>
              <a:rPr lang="en-US" sz="800" dirty="0" err="1">
                <a:ea typeface="+mn-lt"/>
                <a:cs typeface="+mn-lt"/>
              </a:rPr>
              <a:t>Epub</a:t>
            </a:r>
            <a:r>
              <a:rPr lang="en-US" sz="800" dirty="0">
                <a:ea typeface="+mn-lt"/>
                <a:cs typeface="+mn-lt"/>
              </a:rPr>
              <a:t> 2021 Jan 7. PMID: 33488324; PMCID: PMC7812536.</a:t>
            </a:r>
          </a:p>
          <a:p>
            <a:pPr>
              <a:lnSpc>
                <a:spcPct val="100000"/>
              </a:lnSpc>
            </a:pPr>
            <a:r>
              <a:rPr lang="en-US" sz="800" dirty="0">
                <a:ea typeface="+mn-lt"/>
                <a:cs typeface="+mn-lt"/>
              </a:rPr>
              <a:t>Commissioner, O. of the. (n.d.). U.S. Food and Drug Administration. </a:t>
            </a:r>
            <a:r>
              <a:rPr lang="en-US" sz="800" dirty="0">
                <a:ea typeface="+mn-lt"/>
                <a:cs typeface="+mn-lt"/>
                <a:hlinkClick r:id="rId3"/>
              </a:rPr>
              <a:t>https://www.fda.gov/</a:t>
            </a:r>
            <a:r>
              <a:rPr lang="en-US" sz="800" dirty="0">
                <a:ea typeface="+mn-lt"/>
                <a:cs typeface="+mn-lt"/>
              </a:rPr>
              <a:t> </a:t>
            </a:r>
          </a:p>
          <a:p>
            <a:pPr>
              <a:lnSpc>
                <a:spcPct val="100000"/>
              </a:lnSpc>
            </a:pPr>
            <a:r>
              <a:rPr lang="en-US" sz="800" dirty="0" err="1">
                <a:ea typeface="+mn-lt"/>
                <a:cs typeface="+mn-lt"/>
              </a:rPr>
              <a:t>Feduniw</a:t>
            </a:r>
            <a:r>
              <a:rPr lang="en-US" sz="800" dirty="0">
                <a:ea typeface="+mn-lt"/>
                <a:cs typeface="+mn-lt"/>
              </a:rPr>
              <a:t> S, Korczyńska L, Górski K, </a:t>
            </a:r>
            <a:r>
              <a:rPr lang="en-US" sz="800" dirty="0" err="1">
                <a:ea typeface="+mn-lt"/>
                <a:cs typeface="+mn-lt"/>
              </a:rPr>
              <a:t>Zgliczyńska</a:t>
            </a:r>
            <a:r>
              <a:rPr lang="en-US" sz="800" dirty="0">
                <a:ea typeface="+mn-lt"/>
                <a:cs typeface="+mn-lt"/>
              </a:rPr>
              <a:t> M, </a:t>
            </a:r>
            <a:r>
              <a:rPr lang="en-US" sz="800" dirty="0" err="1">
                <a:ea typeface="+mn-lt"/>
                <a:cs typeface="+mn-lt"/>
              </a:rPr>
              <a:t>Bączkowska</a:t>
            </a:r>
            <a:r>
              <a:rPr lang="en-US" sz="800" dirty="0">
                <a:ea typeface="+mn-lt"/>
                <a:cs typeface="+mn-lt"/>
              </a:rPr>
              <a:t> M, </a:t>
            </a:r>
            <a:r>
              <a:rPr lang="en-US" sz="800" dirty="0" err="1">
                <a:ea typeface="+mn-lt"/>
                <a:cs typeface="+mn-lt"/>
              </a:rPr>
              <a:t>Byrczak</a:t>
            </a:r>
            <a:r>
              <a:rPr lang="en-US" sz="800" dirty="0">
                <a:ea typeface="+mn-lt"/>
                <a:cs typeface="+mn-lt"/>
              </a:rPr>
              <a:t> M, Kociuba J, Ali M, </a:t>
            </a:r>
            <a:r>
              <a:rPr lang="en-US" sz="800" dirty="0" err="1">
                <a:ea typeface="+mn-lt"/>
                <a:cs typeface="+mn-lt"/>
              </a:rPr>
              <a:t>Ciebiera</a:t>
            </a:r>
            <a:r>
              <a:rPr lang="en-US" sz="800" dirty="0">
                <a:ea typeface="+mn-lt"/>
                <a:cs typeface="+mn-lt"/>
              </a:rPr>
              <a:t> M. The Effect of Vitamin E Supplementation in Postmenopausal Women-A Systematic Review. Nutrients. 2022 Dec 29;15(1):160. </a:t>
            </a:r>
            <a:r>
              <a:rPr lang="en-US" sz="800" dirty="0" err="1">
                <a:ea typeface="+mn-lt"/>
                <a:cs typeface="+mn-lt"/>
              </a:rPr>
              <a:t>doi</a:t>
            </a:r>
            <a:r>
              <a:rPr lang="en-US" sz="800" dirty="0">
                <a:ea typeface="+mn-lt"/>
                <a:cs typeface="+mn-lt"/>
              </a:rPr>
              <a:t>: 10.3390/nu15010160. PMID: 36615817; PMCID: PMC9824658.</a:t>
            </a:r>
          </a:p>
          <a:p>
            <a:pPr>
              <a:lnSpc>
                <a:spcPct val="100000"/>
              </a:lnSpc>
            </a:pPr>
            <a:r>
              <a:rPr lang="en-US" sz="800" dirty="0" err="1">
                <a:ea typeface="+mn-lt"/>
                <a:cs typeface="+mn-lt"/>
              </a:rPr>
              <a:t>Masjoudi</a:t>
            </a:r>
            <a:r>
              <a:rPr lang="en-US" sz="800" dirty="0">
                <a:ea typeface="+mn-lt"/>
                <a:cs typeface="+mn-lt"/>
              </a:rPr>
              <a:t> M, et al. Severity and Frequency of Menopausal Symptoms in Middle Aged Women, Rasht, Iran. J Clin </a:t>
            </a:r>
            <a:r>
              <a:rPr lang="en-US" sz="800" dirty="0" err="1">
                <a:ea typeface="+mn-lt"/>
                <a:cs typeface="+mn-lt"/>
              </a:rPr>
              <a:t>Diagn</a:t>
            </a:r>
            <a:r>
              <a:rPr lang="en-US" sz="800" dirty="0">
                <a:ea typeface="+mn-lt"/>
                <a:cs typeface="+mn-lt"/>
              </a:rPr>
              <a:t> Res. 2017;11(8):Qc17-qc21.</a:t>
            </a:r>
            <a:endParaRPr lang="en-US" sz="800" dirty="0"/>
          </a:p>
          <a:p>
            <a:pPr>
              <a:lnSpc>
                <a:spcPct val="100000"/>
              </a:lnSpc>
            </a:pPr>
            <a:r>
              <a:rPr lang="en-US" sz="800" dirty="0">
                <a:ea typeface="+mn-lt"/>
                <a:cs typeface="+mn-lt"/>
              </a:rPr>
              <a:t>Naseri R, Farnia V, </a:t>
            </a:r>
            <a:r>
              <a:rPr lang="en-US" sz="800" dirty="0" err="1">
                <a:ea typeface="+mn-lt"/>
                <a:cs typeface="+mn-lt"/>
              </a:rPr>
              <a:t>Yazdchi</a:t>
            </a:r>
            <a:r>
              <a:rPr lang="en-US" sz="800" dirty="0">
                <a:ea typeface="+mn-lt"/>
                <a:cs typeface="+mn-lt"/>
              </a:rPr>
              <a:t> K, Alikhani M, </a:t>
            </a:r>
            <a:r>
              <a:rPr lang="en-US" sz="800" dirty="0" err="1">
                <a:ea typeface="+mn-lt"/>
                <a:cs typeface="+mn-lt"/>
              </a:rPr>
              <a:t>Basanj</a:t>
            </a:r>
            <a:r>
              <a:rPr lang="en-US" sz="800" dirty="0">
                <a:ea typeface="+mn-lt"/>
                <a:cs typeface="+mn-lt"/>
              </a:rPr>
              <a:t> B, Salemi S. Comparison of Vitex agnus-</a:t>
            </a:r>
            <a:r>
              <a:rPr lang="en-US" sz="800" dirty="0" err="1">
                <a:ea typeface="+mn-lt"/>
                <a:cs typeface="+mn-lt"/>
              </a:rPr>
              <a:t>castus</a:t>
            </a:r>
            <a:r>
              <a:rPr lang="en-US" sz="800" dirty="0">
                <a:ea typeface="+mn-lt"/>
                <a:cs typeface="+mn-lt"/>
              </a:rPr>
              <a:t> Extracts with Placebo in Reducing Menopausal Symptoms: A Randomized Double-Blind Study. Korean J Fam Med. 2019 Nov;40(6):362-367. </a:t>
            </a:r>
            <a:r>
              <a:rPr lang="en-US" sz="800" dirty="0" err="1">
                <a:ea typeface="+mn-lt"/>
                <a:cs typeface="+mn-lt"/>
              </a:rPr>
              <a:t>doi</a:t>
            </a:r>
            <a:r>
              <a:rPr lang="en-US" sz="800" dirty="0">
                <a:ea typeface="+mn-lt"/>
                <a:cs typeface="+mn-lt"/>
              </a:rPr>
              <a:t>: 10.4082/kjfm.18.0067. </a:t>
            </a:r>
            <a:r>
              <a:rPr lang="en-US" sz="800" dirty="0" err="1">
                <a:ea typeface="+mn-lt"/>
                <a:cs typeface="+mn-lt"/>
              </a:rPr>
              <a:t>Epub</a:t>
            </a:r>
            <a:r>
              <a:rPr lang="en-US" sz="800" dirty="0">
                <a:ea typeface="+mn-lt"/>
                <a:cs typeface="+mn-lt"/>
              </a:rPr>
              <a:t> 2019 May 9. PMID: 31067851; PMCID: PMC6887765.</a:t>
            </a:r>
          </a:p>
          <a:p>
            <a:pPr>
              <a:lnSpc>
                <a:spcPct val="100000"/>
              </a:lnSpc>
            </a:pPr>
            <a:r>
              <a:rPr lang="en-US" sz="800" dirty="0">
                <a:ea typeface="+mn-lt"/>
                <a:cs typeface="+mn-lt"/>
              </a:rPr>
              <a:t>Regidor PA. Progesterone in Peri- and </a:t>
            </a:r>
            <a:r>
              <a:rPr lang="en-US" sz="800" dirty="0" err="1">
                <a:ea typeface="+mn-lt"/>
                <a:cs typeface="+mn-lt"/>
              </a:rPr>
              <a:t>Postmenopause</a:t>
            </a:r>
            <a:r>
              <a:rPr lang="en-US" sz="800" dirty="0">
                <a:ea typeface="+mn-lt"/>
                <a:cs typeface="+mn-lt"/>
              </a:rPr>
              <a:t>: A Review. </a:t>
            </a:r>
            <a:r>
              <a:rPr lang="en-US" sz="800" dirty="0" err="1">
                <a:ea typeface="+mn-lt"/>
                <a:cs typeface="+mn-lt"/>
              </a:rPr>
              <a:t>Geburtshilfe</a:t>
            </a:r>
            <a:r>
              <a:rPr lang="en-US" sz="800" dirty="0">
                <a:ea typeface="+mn-lt"/>
                <a:cs typeface="+mn-lt"/>
              </a:rPr>
              <a:t> </a:t>
            </a:r>
            <a:r>
              <a:rPr lang="en-US" sz="800" dirty="0" err="1">
                <a:ea typeface="+mn-lt"/>
                <a:cs typeface="+mn-lt"/>
              </a:rPr>
              <a:t>Frauenheilkd</a:t>
            </a:r>
            <a:r>
              <a:rPr lang="en-US" sz="800" dirty="0">
                <a:ea typeface="+mn-lt"/>
                <a:cs typeface="+mn-lt"/>
              </a:rPr>
              <a:t>. 2014 Nov;74(11):995-1002. </a:t>
            </a:r>
            <a:r>
              <a:rPr lang="en-US" sz="800" dirty="0" err="1">
                <a:ea typeface="+mn-lt"/>
                <a:cs typeface="+mn-lt"/>
              </a:rPr>
              <a:t>doi</a:t>
            </a:r>
            <a:r>
              <a:rPr lang="en-US" sz="800" dirty="0">
                <a:ea typeface="+mn-lt"/>
                <a:cs typeface="+mn-lt"/>
              </a:rPr>
              <a:t>: 10.1055/s-0034-1383297. PMID: 25484373; PMCID: PMC4245250.</a:t>
            </a:r>
          </a:p>
          <a:p>
            <a:pPr>
              <a:lnSpc>
                <a:spcPct val="100000"/>
              </a:lnSpc>
            </a:pPr>
            <a:r>
              <a:rPr lang="en-US" sz="800" dirty="0">
                <a:ea typeface="+mn-lt"/>
                <a:cs typeface="+mn-lt"/>
              </a:rPr>
              <a:t>Rinat Yerushalmi, Sharon </a:t>
            </a:r>
            <a:r>
              <a:rPr lang="en-US" sz="800" dirty="0" err="1">
                <a:ea typeface="+mn-lt"/>
                <a:cs typeface="+mn-lt"/>
              </a:rPr>
              <a:t>Bargil</a:t>
            </a:r>
            <a:r>
              <a:rPr lang="en-US" sz="800" dirty="0">
                <a:ea typeface="+mn-lt"/>
                <a:cs typeface="+mn-lt"/>
              </a:rPr>
              <a:t>, Yaara Ber, Rachel </a:t>
            </a:r>
            <a:r>
              <a:rPr lang="en-US" sz="800" dirty="0" err="1">
                <a:ea typeface="+mn-lt"/>
                <a:cs typeface="+mn-lt"/>
              </a:rPr>
              <a:t>Ozlavo</a:t>
            </a:r>
            <a:r>
              <a:rPr lang="en-US" sz="800" dirty="0">
                <a:ea typeface="+mn-lt"/>
                <a:cs typeface="+mn-lt"/>
              </a:rPr>
              <a:t>, Tuval Sivan, Yael Rapson, Adi Pomerantz, Daliah </a:t>
            </a:r>
            <a:r>
              <a:rPr lang="en-US" sz="800" dirty="0" err="1">
                <a:ea typeface="+mn-lt"/>
                <a:cs typeface="+mn-lt"/>
              </a:rPr>
              <a:t>Tsoref</a:t>
            </a:r>
            <a:r>
              <a:rPr lang="en-US" sz="800" dirty="0">
                <a:ea typeface="+mn-lt"/>
                <a:cs typeface="+mn-lt"/>
              </a:rPr>
              <a:t>, Eran Sharon, Opher Caspi, Ahuvah </a:t>
            </a:r>
            <a:r>
              <a:rPr lang="en-US" sz="800" dirty="0" err="1">
                <a:ea typeface="+mn-lt"/>
                <a:cs typeface="+mn-lt"/>
              </a:rPr>
              <a:t>Grubsrein</a:t>
            </a:r>
            <a:r>
              <a:rPr lang="en-US" sz="800" dirty="0">
                <a:ea typeface="+mn-lt"/>
                <a:cs typeface="+mn-lt"/>
              </a:rPr>
              <a:t>, David Margel, 3,3-Diindolylmethane (DIM): a nutritional intervention and its impact on breast density in healthy </a:t>
            </a:r>
            <a:r>
              <a:rPr lang="en-US" sz="800" i="1" dirty="0">
                <a:ea typeface="+mn-lt"/>
                <a:cs typeface="+mn-lt"/>
              </a:rPr>
              <a:t>BRCA</a:t>
            </a:r>
            <a:r>
              <a:rPr lang="en-US" sz="800" dirty="0">
                <a:ea typeface="+mn-lt"/>
                <a:cs typeface="+mn-lt"/>
              </a:rPr>
              <a:t> carriers. A prospective clinical trial, </a:t>
            </a:r>
            <a:r>
              <a:rPr lang="en-US" sz="800" i="1" dirty="0">
                <a:ea typeface="+mn-lt"/>
                <a:cs typeface="+mn-lt"/>
              </a:rPr>
              <a:t>Carcinogenesis</a:t>
            </a:r>
            <a:r>
              <a:rPr lang="en-US" sz="800" dirty="0">
                <a:ea typeface="+mn-lt"/>
                <a:cs typeface="+mn-lt"/>
              </a:rPr>
              <a:t>, Volume 41, Issue 10, October 2020, Pages 1395–1401, </a:t>
            </a:r>
            <a:r>
              <a:rPr lang="en-US" sz="800" dirty="0">
                <a:ea typeface="+mn-lt"/>
                <a:cs typeface="+mn-lt"/>
                <a:hlinkClick r:id="rId4"/>
              </a:rPr>
              <a:t>https://doi.org/10.1093/carcin/bgaa050</a:t>
            </a:r>
            <a:endParaRPr lang="en-US" sz="800" dirty="0">
              <a:ea typeface="+mn-lt"/>
              <a:cs typeface="+mn-lt"/>
            </a:endParaRPr>
          </a:p>
          <a:p>
            <a:pPr>
              <a:lnSpc>
                <a:spcPct val="100000"/>
              </a:lnSpc>
            </a:pPr>
            <a:r>
              <a:rPr lang="en-US" sz="800" dirty="0">
                <a:ea typeface="+mn-lt"/>
                <a:cs typeface="+mn-lt"/>
              </a:rPr>
              <a:t>Santoro N, Randolph JF Jr. Reproductive hormones and the menopause transition. </a:t>
            </a:r>
            <a:r>
              <a:rPr lang="en-US" sz="800" dirty="0" err="1">
                <a:ea typeface="+mn-lt"/>
                <a:cs typeface="+mn-lt"/>
              </a:rPr>
              <a:t>Obstet</a:t>
            </a:r>
            <a:r>
              <a:rPr lang="en-US" sz="800" dirty="0">
                <a:ea typeface="+mn-lt"/>
                <a:cs typeface="+mn-lt"/>
              </a:rPr>
              <a:t> </a:t>
            </a:r>
            <a:r>
              <a:rPr lang="en-US" sz="800" dirty="0" err="1">
                <a:ea typeface="+mn-lt"/>
                <a:cs typeface="+mn-lt"/>
              </a:rPr>
              <a:t>Gynecol</a:t>
            </a:r>
            <a:r>
              <a:rPr lang="en-US" sz="800" dirty="0">
                <a:ea typeface="+mn-lt"/>
                <a:cs typeface="+mn-lt"/>
              </a:rPr>
              <a:t> Clin North Am. 2011 Sep;38(3):455-66. </a:t>
            </a:r>
            <a:r>
              <a:rPr lang="en-US" sz="800" dirty="0" err="1">
                <a:ea typeface="+mn-lt"/>
                <a:cs typeface="+mn-lt"/>
              </a:rPr>
              <a:t>doi</a:t>
            </a:r>
            <a:r>
              <a:rPr lang="en-US" sz="800" dirty="0">
                <a:ea typeface="+mn-lt"/>
                <a:cs typeface="+mn-lt"/>
              </a:rPr>
              <a:t>: 10.1016/j.ogc.2011.05.004. PMID: 21961713; PMCID: PMC3197715.</a:t>
            </a:r>
          </a:p>
          <a:p>
            <a:pPr>
              <a:lnSpc>
                <a:spcPct val="100000"/>
              </a:lnSpc>
            </a:pPr>
            <a:r>
              <a:rPr lang="en-US" sz="800">
                <a:solidFill>
                  <a:srgbClr val="05103E"/>
                </a:solidFill>
                <a:latin typeface="Times New Roman"/>
                <a:ea typeface="+mn-lt"/>
                <a:cs typeface="Times New Roman"/>
              </a:rPr>
              <a:t>The 2022 hormone therapy position statement of The North American Menopause Society. (2022). </a:t>
            </a:r>
            <a:r>
              <a:rPr lang="en-US" sz="800" i="1">
                <a:solidFill>
                  <a:srgbClr val="05103E"/>
                </a:solidFill>
                <a:latin typeface="Times New Roman"/>
                <a:ea typeface="+mn-lt"/>
                <a:cs typeface="Times New Roman"/>
              </a:rPr>
              <a:t>Menopause</a:t>
            </a:r>
            <a:r>
              <a:rPr lang="en-US" sz="800">
                <a:solidFill>
                  <a:srgbClr val="05103E"/>
                </a:solidFill>
                <a:latin typeface="Times New Roman"/>
                <a:ea typeface="+mn-lt"/>
                <a:cs typeface="Times New Roman"/>
              </a:rPr>
              <a:t>, </a:t>
            </a:r>
            <a:r>
              <a:rPr lang="en-US" sz="800" i="1">
                <a:solidFill>
                  <a:srgbClr val="05103E"/>
                </a:solidFill>
                <a:latin typeface="Times New Roman"/>
                <a:ea typeface="+mn-lt"/>
                <a:cs typeface="Times New Roman"/>
              </a:rPr>
              <a:t>29</a:t>
            </a:r>
            <a:r>
              <a:rPr lang="en-US" sz="800">
                <a:solidFill>
                  <a:srgbClr val="05103E"/>
                </a:solidFill>
                <a:latin typeface="Times New Roman"/>
                <a:ea typeface="+mn-lt"/>
                <a:cs typeface="Times New Roman"/>
              </a:rPr>
              <a:t>(7), 767–794. </a:t>
            </a:r>
            <a:r>
              <a:rPr lang="en-US" sz="800" dirty="0">
                <a:solidFill>
                  <a:srgbClr val="05103E"/>
                </a:solidFill>
                <a:latin typeface="Times New Roman"/>
                <a:ea typeface="+mn-lt"/>
                <a:cs typeface="Times New Roman"/>
                <a:hlinkClick r:id="rId5"/>
              </a:rPr>
              <a:t>https://doi.org/10.1097/gme.0000000000002028</a:t>
            </a:r>
            <a:endParaRPr lang="en-US" sz="800" dirty="0">
              <a:ea typeface="+mn-lt"/>
              <a:cs typeface="+mn-lt"/>
            </a:endParaRPr>
          </a:p>
          <a:p>
            <a:pPr>
              <a:lnSpc>
                <a:spcPct val="100000"/>
              </a:lnSpc>
            </a:pPr>
            <a:r>
              <a:rPr lang="en-US" sz="800" dirty="0">
                <a:solidFill>
                  <a:srgbClr val="05103E"/>
                </a:solidFill>
                <a:latin typeface="Times New Roman"/>
                <a:ea typeface="+mn-lt"/>
                <a:cs typeface="Times New Roman"/>
              </a:rPr>
              <a:t>The 2023 nonhormone therapy position statement of The North American Menopause Society. (2023). </a:t>
            </a:r>
            <a:r>
              <a:rPr lang="en-US" sz="800" i="1" dirty="0">
                <a:solidFill>
                  <a:srgbClr val="05103E"/>
                </a:solidFill>
                <a:latin typeface="Times New Roman"/>
                <a:ea typeface="+mn-lt"/>
                <a:cs typeface="Times New Roman"/>
              </a:rPr>
              <a:t>PubMed</a:t>
            </a:r>
            <a:r>
              <a:rPr lang="en-US" sz="800" dirty="0">
                <a:solidFill>
                  <a:srgbClr val="05103E"/>
                </a:solidFill>
                <a:latin typeface="Times New Roman"/>
                <a:ea typeface="+mn-lt"/>
                <a:cs typeface="Times New Roman"/>
              </a:rPr>
              <a:t>, </a:t>
            </a:r>
            <a:r>
              <a:rPr lang="en-US" sz="800" i="1" dirty="0">
                <a:solidFill>
                  <a:srgbClr val="05103E"/>
                </a:solidFill>
                <a:latin typeface="Times New Roman"/>
                <a:ea typeface="+mn-lt"/>
                <a:cs typeface="Times New Roman"/>
              </a:rPr>
              <a:t>30</a:t>
            </a:r>
            <a:r>
              <a:rPr lang="en-US" sz="800" dirty="0">
                <a:solidFill>
                  <a:srgbClr val="05103E"/>
                </a:solidFill>
                <a:latin typeface="Times New Roman"/>
                <a:ea typeface="+mn-lt"/>
                <a:cs typeface="Times New Roman"/>
              </a:rPr>
              <a:t>(6), 573–590. https://doi.org/10.1097/gme.0000000000002200</a:t>
            </a:r>
          </a:p>
          <a:p>
            <a:pPr>
              <a:lnSpc>
                <a:spcPct val="100000"/>
              </a:lnSpc>
            </a:pPr>
            <a:r>
              <a:rPr lang="en-US" sz="800" dirty="0">
                <a:ea typeface="+mn-lt"/>
                <a:cs typeface="+mn-lt"/>
              </a:rPr>
              <a:t>Ursin, G., London, S., Stanczyk, F. Z., </a:t>
            </a:r>
            <a:r>
              <a:rPr lang="en-US" sz="800" dirty="0" err="1">
                <a:ea typeface="+mn-lt"/>
                <a:cs typeface="+mn-lt"/>
              </a:rPr>
              <a:t>Gentzschein</a:t>
            </a:r>
            <a:r>
              <a:rPr lang="en-US" sz="800" dirty="0">
                <a:ea typeface="+mn-lt"/>
                <a:cs typeface="+mn-lt"/>
              </a:rPr>
              <a:t>, E., Paganini-Hill, A., Ross, R. K., &amp; Pike, M. C. (1997). A pilot study of urinary estrogen metabolites (16alpha-OHE1 and 2-OHE1) in postmenopausal women with and without breast cancer. </a:t>
            </a:r>
            <a:r>
              <a:rPr lang="en-US" sz="800" i="1" dirty="0">
                <a:ea typeface="+mn-lt"/>
                <a:cs typeface="+mn-lt"/>
              </a:rPr>
              <a:t>Environmental Health Perspectives</a:t>
            </a:r>
            <a:r>
              <a:rPr lang="en-US" sz="800" dirty="0">
                <a:ea typeface="+mn-lt"/>
                <a:cs typeface="+mn-lt"/>
              </a:rPr>
              <a:t>, </a:t>
            </a:r>
            <a:r>
              <a:rPr lang="en-US" sz="800" i="1" dirty="0">
                <a:ea typeface="+mn-lt"/>
                <a:cs typeface="+mn-lt"/>
              </a:rPr>
              <a:t>105</a:t>
            </a:r>
            <a:r>
              <a:rPr lang="en-US" sz="800" dirty="0">
                <a:ea typeface="+mn-lt"/>
                <a:cs typeface="+mn-lt"/>
              </a:rPr>
              <a:t>(suppl 3), 601–605. </a:t>
            </a:r>
            <a:r>
              <a:rPr lang="en-US" sz="800" dirty="0">
                <a:ea typeface="+mn-lt"/>
                <a:cs typeface="+mn-lt"/>
                <a:hlinkClick r:id="rId6"/>
              </a:rPr>
              <a:t>https://doi.org/10.1289/ehp.97105s3601</a:t>
            </a:r>
            <a:r>
              <a:rPr lang="en-US" sz="800" dirty="0">
                <a:ea typeface="+mn-lt"/>
                <a:cs typeface="+mn-lt"/>
              </a:rPr>
              <a:t> </a:t>
            </a:r>
            <a:endParaRPr lang="en-US" sz="800" dirty="0"/>
          </a:p>
          <a:p>
            <a:pPr>
              <a:lnSpc>
                <a:spcPct val="100000"/>
              </a:lnSpc>
            </a:pPr>
            <a:r>
              <a:rPr lang="en-US" sz="800" dirty="0">
                <a:ea typeface="+mn-lt"/>
                <a:cs typeface="+mn-lt"/>
              </a:rPr>
              <a:t>Vollmer G, Papke A, Zierau O. Treatment of menopausal symptoms by an extract from the roots of </a:t>
            </a:r>
            <a:r>
              <a:rPr lang="en-US" sz="800" dirty="0" err="1">
                <a:ea typeface="+mn-lt"/>
                <a:cs typeface="+mn-lt"/>
              </a:rPr>
              <a:t>rhapontic</a:t>
            </a:r>
            <a:r>
              <a:rPr lang="en-US" sz="800" dirty="0">
                <a:ea typeface="+mn-lt"/>
                <a:cs typeface="+mn-lt"/>
              </a:rPr>
              <a:t> rhubarb: the role of estrogen receptors. Chin Med. 2010 Feb 19;5:7. </a:t>
            </a:r>
            <a:r>
              <a:rPr lang="en-US" sz="800" dirty="0" err="1">
                <a:ea typeface="+mn-lt"/>
                <a:cs typeface="+mn-lt"/>
              </a:rPr>
              <a:t>doi</a:t>
            </a:r>
            <a:r>
              <a:rPr lang="en-US" sz="800" dirty="0">
                <a:ea typeface="+mn-lt"/>
                <a:cs typeface="+mn-lt"/>
              </a:rPr>
              <a:t>: 10.1186/1749-8546-5-7. PMID: 20170496; PMCID: PMC2837008.</a:t>
            </a:r>
            <a:endParaRPr lang="en-US" sz="800" dirty="0"/>
          </a:p>
          <a:p>
            <a:pPr>
              <a:lnSpc>
                <a:spcPct val="100000"/>
              </a:lnSpc>
            </a:pPr>
            <a:endParaRPr lang="en-US" sz="800"/>
          </a:p>
          <a:p>
            <a:pPr>
              <a:lnSpc>
                <a:spcPct val="100000"/>
              </a:lnSpc>
            </a:pPr>
            <a:endParaRPr lang="en-US" sz="800"/>
          </a:p>
        </p:txBody>
      </p:sp>
    </p:spTree>
    <p:extLst>
      <p:ext uri="{BB962C8B-B14F-4D97-AF65-F5344CB8AC3E}">
        <p14:creationId xmlns:p14="http://schemas.microsoft.com/office/powerpoint/2010/main" val="344709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F1A3D-DE8F-E37F-EEAC-F4B6CCB17405}"/>
              </a:ext>
            </a:extLst>
          </p:cNvPr>
          <p:cNvSpPr>
            <a:spLocks noGrp="1"/>
          </p:cNvSpPr>
          <p:nvPr>
            <p:ph type="title"/>
          </p:nvPr>
        </p:nvSpPr>
        <p:spPr>
          <a:xfrm>
            <a:off x="659234" y="957447"/>
            <a:ext cx="3383280" cy="4943105"/>
          </a:xfrm>
        </p:spPr>
        <p:txBody>
          <a:bodyPr anchor="ctr">
            <a:normAutofit/>
          </a:bodyPr>
          <a:lstStyle/>
          <a:p>
            <a:r>
              <a:rPr lang="en-US" sz="3100"/>
              <a:t>Perimenopause</a:t>
            </a:r>
          </a:p>
        </p:txBody>
      </p:sp>
      <p:sp>
        <p:nvSpPr>
          <p:cNvPr id="42" name="Rectangle 41">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5" name="Content Placeholder 2">
            <a:extLst>
              <a:ext uri="{FF2B5EF4-FFF2-40B4-BE49-F238E27FC236}">
                <a16:creationId xmlns:a16="http://schemas.microsoft.com/office/drawing/2014/main" id="{F5C5FDE7-DA3D-2141-E5A2-9EF45300EB48}"/>
              </a:ext>
            </a:extLst>
          </p:cNvPr>
          <p:cNvGraphicFramePr>
            <a:graphicFrameLocks noGrp="1"/>
          </p:cNvGraphicFramePr>
          <p:nvPr>
            <p:ph idx="1"/>
            <p:extLst>
              <p:ext uri="{D42A27DB-BD31-4B8C-83A1-F6EECF244321}">
                <p14:modId xmlns:p14="http://schemas.microsoft.com/office/powerpoint/2010/main" val="3976130517"/>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45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2EFEF-A005-66EA-9684-50E9E7EEF37F}"/>
              </a:ext>
            </a:extLst>
          </p:cNvPr>
          <p:cNvSpPr>
            <a:spLocks noGrp="1"/>
          </p:cNvSpPr>
          <p:nvPr>
            <p:ph type="title"/>
          </p:nvPr>
        </p:nvSpPr>
        <p:spPr>
          <a:xfrm>
            <a:off x="841248" y="334644"/>
            <a:ext cx="10509504" cy="1076914"/>
          </a:xfrm>
        </p:spPr>
        <p:txBody>
          <a:bodyPr anchor="ctr">
            <a:normAutofit/>
          </a:bodyPr>
          <a:lstStyle/>
          <a:p>
            <a:r>
              <a:rPr lang="en-US" dirty="0"/>
              <a:t>Hormone steroid pathway</a:t>
            </a:r>
          </a:p>
        </p:txBody>
      </p:sp>
      <p:sp>
        <p:nvSpPr>
          <p:cNvPr id="25" name="Rectangle 24">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id="{E57EB983-D5FC-C60B-9644-48F159F529B5}"/>
              </a:ext>
            </a:extLst>
          </p:cNvPr>
          <p:cNvGraphicFramePr>
            <a:graphicFrameLocks noGrp="1"/>
          </p:cNvGraphicFramePr>
          <p:nvPr>
            <p:ph idx="1"/>
            <p:extLst>
              <p:ext uri="{D42A27DB-BD31-4B8C-83A1-F6EECF244321}">
                <p14:modId xmlns:p14="http://schemas.microsoft.com/office/powerpoint/2010/main" val="908115680"/>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60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9D148-060D-CB32-05C9-3DE0A7C99344}"/>
              </a:ext>
            </a:extLst>
          </p:cNvPr>
          <p:cNvSpPr>
            <a:spLocks noGrp="1"/>
          </p:cNvSpPr>
          <p:nvPr>
            <p:ph type="title"/>
          </p:nvPr>
        </p:nvSpPr>
        <p:spPr>
          <a:xfrm>
            <a:off x="841248" y="334644"/>
            <a:ext cx="10509504" cy="1076914"/>
          </a:xfrm>
        </p:spPr>
        <p:txBody>
          <a:bodyPr anchor="ctr">
            <a:normAutofit/>
          </a:bodyPr>
          <a:lstStyle/>
          <a:p>
            <a:r>
              <a:rPr lang="en-US" sz="3400"/>
              <a:t>Hormone pathway work by binding and activating receptors</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866E38F-F78D-4E43-7A8B-EBF92BCA2C98}"/>
              </a:ext>
            </a:extLst>
          </p:cNvPr>
          <p:cNvGraphicFramePr>
            <a:graphicFrameLocks noGrp="1"/>
          </p:cNvGraphicFramePr>
          <p:nvPr>
            <p:ph idx="1"/>
            <p:extLst>
              <p:ext uri="{D42A27DB-BD31-4B8C-83A1-F6EECF244321}">
                <p14:modId xmlns:p14="http://schemas.microsoft.com/office/powerpoint/2010/main" val="3677372295"/>
              </p:ext>
            </p:extLst>
          </p:nvPr>
        </p:nvGraphicFramePr>
        <p:xfrm>
          <a:off x="97766" y="2269322"/>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88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679A4-9263-37E5-2A2B-EC49646FEC45}"/>
              </a:ext>
            </a:extLst>
          </p:cNvPr>
          <p:cNvSpPr>
            <a:spLocks noGrp="1"/>
          </p:cNvSpPr>
          <p:nvPr>
            <p:ph type="title"/>
          </p:nvPr>
        </p:nvSpPr>
        <p:spPr>
          <a:xfrm>
            <a:off x="659234" y="957447"/>
            <a:ext cx="3383280" cy="4943105"/>
          </a:xfrm>
        </p:spPr>
        <p:txBody>
          <a:bodyPr anchor="ctr">
            <a:normAutofit/>
          </a:bodyPr>
          <a:lstStyle/>
          <a:p>
            <a:r>
              <a:rPr lang="en-US"/>
              <a:t>Benefits of Estrogen</a:t>
            </a:r>
          </a:p>
        </p:txBody>
      </p:sp>
      <p:sp>
        <p:nvSpPr>
          <p:cNvPr id="40" name="Rectangle 39">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4" name="Content Placeholder 2">
            <a:extLst>
              <a:ext uri="{FF2B5EF4-FFF2-40B4-BE49-F238E27FC236}">
                <a16:creationId xmlns:a16="http://schemas.microsoft.com/office/drawing/2014/main" id="{1BF612C1-2E63-AEA3-3B94-AFD667452F9E}"/>
              </a:ext>
            </a:extLst>
          </p:cNvPr>
          <p:cNvGraphicFramePr>
            <a:graphicFrameLocks noGrp="1"/>
          </p:cNvGraphicFramePr>
          <p:nvPr>
            <p:ph idx="1"/>
            <p:extLst>
              <p:ext uri="{D42A27DB-BD31-4B8C-83A1-F6EECF244321}">
                <p14:modId xmlns:p14="http://schemas.microsoft.com/office/powerpoint/2010/main" val="856120742"/>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682348"/>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01B2A"/>
      </a:dk2>
      <a:lt2>
        <a:srgbClr val="F1F0F3"/>
      </a:lt2>
      <a:accent1>
        <a:srgbClr val="74B01F"/>
      </a:accent1>
      <a:accent2>
        <a:srgbClr val="A6A612"/>
      </a:accent2>
      <a:accent3>
        <a:srgbClr val="DD9026"/>
      </a:accent3>
      <a:accent4>
        <a:srgbClr val="D53617"/>
      </a:accent4>
      <a:accent5>
        <a:srgbClr val="E7295A"/>
      </a:accent5>
      <a:accent6>
        <a:srgbClr val="D51797"/>
      </a:accent6>
      <a:hlink>
        <a:srgbClr val="C0424E"/>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2797</Words>
  <Application>Microsoft Office PowerPoint</Application>
  <PresentationFormat>Widescreen</PresentationFormat>
  <Paragraphs>296</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Avenir</vt:lpstr>
      <vt:lpstr>Calibri</vt:lpstr>
      <vt:lpstr>Calibri Light</vt:lpstr>
      <vt:lpstr>Neue Haas Grotesk Text Pro</vt:lpstr>
      <vt:lpstr>Times New Roman</vt:lpstr>
      <vt:lpstr>AccentBoxVTI</vt:lpstr>
      <vt:lpstr>Menopause an Integrative Approach</vt:lpstr>
      <vt:lpstr>Disclosures</vt:lpstr>
      <vt:lpstr>Learning Objectives</vt:lpstr>
      <vt:lpstr>Understanding Menopause</vt:lpstr>
      <vt:lpstr>Natural menopause</vt:lpstr>
      <vt:lpstr>Perimenopause</vt:lpstr>
      <vt:lpstr>Hormone steroid pathway</vt:lpstr>
      <vt:lpstr>Hormone pathway work by binding and activating receptors</vt:lpstr>
      <vt:lpstr>Benefits of Estrogen</vt:lpstr>
      <vt:lpstr>Signs of low estrogen</vt:lpstr>
      <vt:lpstr>Vasomotor symptoms most common and bothersome symptoms of menopause</vt:lpstr>
      <vt:lpstr>Progesterone</vt:lpstr>
      <vt:lpstr>FSH increase </vt:lpstr>
      <vt:lpstr>Androgens in Menopause</vt:lpstr>
      <vt:lpstr>DHEA</vt:lpstr>
      <vt:lpstr>Testosterone</vt:lpstr>
      <vt:lpstr>Adrenal Health and Menopause</vt:lpstr>
      <vt:lpstr>Recap of what we have learned</vt:lpstr>
      <vt:lpstr>Menopause affects multiple body systems</vt:lpstr>
      <vt:lpstr>CNS changes</vt:lpstr>
      <vt:lpstr>Metabolic system </vt:lpstr>
      <vt:lpstr>Genitourinary system</vt:lpstr>
      <vt:lpstr>MENQOL tool</vt:lpstr>
      <vt:lpstr>Testing hormones</vt:lpstr>
      <vt:lpstr>Comprehensive overview of hormones</vt:lpstr>
      <vt:lpstr>What happened after WHI study?? </vt:lpstr>
      <vt:lpstr>Understanding bio identical HRT:</vt:lpstr>
      <vt:lpstr>Risks HRT</vt:lpstr>
      <vt:lpstr>Areas In which HRT has benefits</vt:lpstr>
      <vt:lpstr>NAMS hormone positions statement 2022</vt:lpstr>
      <vt:lpstr>Conclusion of NAMS position statement </vt:lpstr>
      <vt:lpstr>HR replacement: risk/benefit  NAMS level I evidence</vt:lpstr>
      <vt:lpstr>HR risk/benefit NAMS level I evidence</vt:lpstr>
      <vt:lpstr>HRT replacement and DMII, Insulin resistance improvement</vt:lpstr>
      <vt:lpstr>NAMS non hormonal statement 2023</vt:lpstr>
      <vt:lpstr>NAMS non hormonal statement 2023</vt:lpstr>
      <vt:lpstr>Neurokinin B antagonists</vt:lpstr>
      <vt:lpstr>Non hormonal modalities</vt:lpstr>
      <vt:lpstr>Positive aspects of herbal medicine</vt:lpstr>
      <vt:lpstr>Menopausal tips</vt:lpstr>
      <vt:lpstr>Black Cohosh (Actaea Racemosa):</vt:lpstr>
      <vt:lpstr>Chaste Tree Extract</vt:lpstr>
      <vt:lpstr>Diindolylmethane (DIM)</vt:lpstr>
      <vt:lpstr>Chinese (Siberian Rhubarb)</vt:lpstr>
      <vt:lpstr>Vitamin E</vt:lpstr>
      <vt:lpstr>Treating Vaginal Dryness</vt:lpstr>
      <vt:lpstr>Undertreatment of menopausal symptoms</vt:lpstr>
      <vt:lpstr>In conclusion</vt:lpstr>
      <vt:lpstr>"The changes, the highs and lows and the hormonal shifts, there is power in that"   Michelle Obama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Burns</dc:creator>
  <cp:lastModifiedBy>Olivia Burns</cp:lastModifiedBy>
  <cp:revision>1169</cp:revision>
  <dcterms:created xsi:type="dcterms:W3CDTF">2023-05-31T01:08:58Z</dcterms:created>
  <dcterms:modified xsi:type="dcterms:W3CDTF">2024-04-12T18:40:36Z</dcterms:modified>
</cp:coreProperties>
</file>